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0019A-3132-1E45-8176-61240AD2BDCC}" type="doc">
      <dgm:prSet loTypeId="urn:microsoft.com/office/officeart/2005/8/layout/vProcess5" loCatId="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151A8BB4-8FD5-744F-9157-FDEFE225C83E}">
      <dgm:prSet phldrT="[Text]"/>
      <dgm:spPr/>
      <dgm:t>
        <a:bodyPr/>
        <a:lstStyle/>
        <a:p>
          <a:r>
            <a:rPr lang="en-US" dirty="0" smtClean="0"/>
            <a:t>Goal setting</a:t>
          </a:r>
          <a:endParaRPr lang="en-US" dirty="0"/>
        </a:p>
      </dgm:t>
    </dgm:pt>
    <dgm:pt modelId="{C7E440C3-CBC1-3441-8624-79840EE8C4E5}" type="parTrans" cxnId="{DE1442E7-B04E-7D40-8E98-0495E4023E29}">
      <dgm:prSet/>
      <dgm:spPr/>
      <dgm:t>
        <a:bodyPr/>
        <a:lstStyle/>
        <a:p>
          <a:endParaRPr lang="en-US"/>
        </a:p>
      </dgm:t>
    </dgm:pt>
    <dgm:pt modelId="{A7CDBC44-6A0C-784E-AE27-9848DADBA0EA}" type="sibTrans" cxnId="{DE1442E7-B04E-7D40-8E98-0495E4023E29}">
      <dgm:prSet/>
      <dgm:spPr/>
      <dgm:t>
        <a:bodyPr/>
        <a:lstStyle/>
        <a:p>
          <a:endParaRPr lang="en-US"/>
        </a:p>
      </dgm:t>
    </dgm:pt>
    <dgm:pt modelId="{9F118753-4046-B146-98B8-9748D7841D61}">
      <dgm:prSet phldrT="[Text]"/>
      <dgm:spPr/>
      <dgm:t>
        <a:bodyPr/>
        <a:lstStyle/>
        <a:p>
          <a:r>
            <a:rPr lang="en-US" dirty="0" smtClean="0"/>
            <a:t>Together, IDS team &amp; library representatives set goals &amp; sign agreement.</a:t>
          </a:r>
          <a:endParaRPr lang="en-US" dirty="0"/>
        </a:p>
      </dgm:t>
    </dgm:pt>
    <dgm:pt modelId="{FD3F8FFF-077F-034C-9605-15A09D41AC79}" type="parTrans" cxnId="{9DA5C91F-8C2F-E742-AA5F-30DC9A7BEA2D}">
      <dgm:prSet/>
      <dgm:spPr/>
      <dgm:t>
        <a:bodyPr/>
        <a:lstStyle/>
        <a:p>
          <a:endParaRPr lang="en-US"/>
        </a:p>
      </dgm:t>
    </dgm:pt>
    <dgm:pt modelId="{AE3B2DFC-DDCB-FC42-A2CB-7CD903FB58C1}" type="sibTrans" cxnId="{9DA5C91F-8C2F-E742-AA5F-30DC9A7BEA2D}">
      <dgm:prSet/>
      <dgm:spPr/>
      <dgm:t>
        <a:bodyPr/>
        <a:lstStyle/>
        <a:p>
          <a:endParaRPr lang="en-US"/>
        </a:p>
      </dgm:t>
    </dgm:pt>
    <dgm:pt modelId="{6FC7E692-6C8F-6648-AFC1-35CF567B1C07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A678E343-FA3A-E14D-ACAD-185DFBE7E872}" type="parTrans" cxnId="{C9A0314A-6DD3-1A44-A8DD-2533376A806F}">
      <dgm:prSet/>
      <dgm:spPr/>
      <dgm:t>
        <a:bodyPr/>
        <a:lstStyle/>
        <a:p>
          <a:endParaRPr lang="en-US"/>
        </a:p>
      </dgm:t>
    </dgm:pt>
    <dgm:pt modelId="{BBC0D1B9-3FBF-F941-9371-3263CD8E4455}" type="sibTrans" cxnId="{C9A0314A-6DD3-1A44-A8DD-2533376A806F}">
      <dgm:prSet/>
      <dgm:spPr/>
      <dgm:t>
        <a:bodyPr/>
        <a:lstStyle/>
        <a:p>
          <a:endParaRPr lang="en-US"/>
        </a:p>
      </dgm:t>
    </dgm:pt>
    <dgm:pt modelId="{74DCF0D9-7DEE-FD47-85F8-148553BC8118}">
      <dgm:prSet phldrT="[Text]"/>
      <dgm:spPr/>
      <dgm:t>
        <a:bodyPr/>
        <a:lstStyle/>
        <a:p>
          <a:r>
            <a:rPr lang="en-US" dirty="0" smtClean="0"/>
            <a:t>Mentors review library’s existing workflow &amp; systems.</a:t>
          </a:r>
          <a:endParaRPr lang="en-US" dirty="0"/>
        </a:p>
      </dgm:t>
    </dgm:pt>
    <dgm:pt modelId="{DC0F1EC9-377D-6749-BFB4-68E5E71815C8}" type="parTrans" cxnId="{C62FE8F1-4707-194C-A0CE-F13A94A3FDCC}">
      <dgm:prSet/>
      <dgm:spPr/>
      <dgm:t>
        <a:bodyPr/>
        <a:lstStyle/>
        <a:p>
          <a:endParaRPr lang="en-US"/>
        </a:p>
      </dgm:t>
    </dgm:pt>
    <dgm:pt modelId="{698DA94B-404F-EA4C-8318-B9DC4AC01796}" type="sibTrans" cxnId="{C62FE8F1-4707-194C-A0CE-F13A94A3FDCC}">
      <dgm:prSet/>
      <dgm:spPr/>
      <dgm:t>
        <a:bodyPr/>
        <a:lstStyle/>
        <a:p>
          <a:endParaRPr lang="en-US"/>
        </a:p>
      </dgm:t>
    </dgm:pt>
    <dgm:pt modelId="{8178267D-A446-F840-ADE8-71749787BD15}">
      <dgm:prSet phldrT="[Text]"/>
      <dgm:spPr/>
      <dgm:t>
        <a:bodyPr/>
        <a:lstStyle/>
        <a:p>
          <a:r>
            <a:rPr lang="en-US" dirty="0" smtClean="0"/>
            <a:t>Execution</a:t>
          </a:r>
          <a:endParaRPr lang="en-US" dirty="0"/>
        </a:p>
      </dgm:t>
    </dgm:pt>
    <dgm:pt modelId="{D657E06C-B344-C74A-9D8C-B829C897BEDF}" type="parTrans" cxnId="{25A6A5AB-CC3E-7B44-A060-E3EA9CC2135E}">
      <dgm:prSet/>
      <dgm:spPr/>
      <dgm:t>
        <a:bodyPr/>
        <a:lstStyle/>
        <a:p>
          <a:endParaRPr lang="en-US"/>
        </a:p>
      </dgm:t>
    </dgm:pt>
    <dgm:pt modelId="{CB19651E-B308-1045-9412-616E7FEAE4AB}" type="sibTrans" cxnId="{25A6A5AB-CC3E-7B44-A060-E3EA9CC2135E}">
      <dgm:prSet/>
      <dgm:spPr/>
      <dgm:t>
        <a:bodyPr/>
        <a:lstStyle/>
        <a:p>
          <a:endParaRPr lang="en-US"/>
        </a:p>
      </dgm:t>
    </dgm:pt>
    <dgm:pt modelId="{71A60946-C3DA-AE42-AEBA-0F975FDD1740}">
      <dgm:prSet phldrT="[Text]"/>
      <dgm:spPr/>
      <dgm:t>
        <a:bodyPr/>
        <a:lstStyle/>
        <a:p>
          <a:r>
            <a:rPr lang="en-US" dirty="0" smtClean="0"/>
            <a:t>Library begins implementation plan.</a:t>
          </a:r>
          <a:endParaRPr lang="en-US" dirty="0"/>
        </a:p>
      </dgm:t>
    </dgm:pt>
    <dgm:pt modelId="{CC236EAC-FB1D-6140-A3B0-7998C865F7F4}" type="parTrans" cxnId="{F2530260-4AEF-434B-9EBD-89F5AD974F16}">
      <dgm:prSet/>
      <dgm:spPr/>
      <dgm:t>
        <a:bodyPr/>
        <a:lstStyle/>
        <a:p>
          <a:endParaRPr lang="en-US"/>
        </a:p>
      </dgm:t>
    </dgm:pt>
    <dgm:pt modelId="{738C21DC-2B4F-6348-A493-18748A938AA0}" type="sibTrans" cxnId="{F2530260-4AEF-434B-9EBD-89F5AD974F16}">
      <dgm:prSet/>
      <dgm:spPr/>
      <dgm:t>
        <a:bodyPr/>
        <a:lstStyle/>
        <a:p>
          <a:endParaRPr lang="en-US"/>
        </a:p>
      </dgm:t>
    </dgm:pt>
    <dgm:pt modelId="{74259B22-ADB7-8646-8B01-8D0126555521}">
      <dgm:prSet phldrT="[Text]"/>
      <dgm:spPr/>
      <dgm:t>
        <a:bodyPr/>
        <a:lstStyle/>
        <a:p>
          <a:r>
            <a:rPr lang="en-US" dirty="0" smtClean="0"/>
            <a:t>Together, discuss findings &amp; recommended changes.</a:t>
          </a:r>
          <a:endParaRPr lang="en-US" dirty="0"/>
        </a:p>
      </dgm:t>
    </dgm:pt>
    <dgm:pt modelId="{C7583CDC-CDB9-3243-A6AE-4509E39A0EB6}" type="parTrans" cxnId="{8EBD1724-192A-3744-8C4C-27F874444CCA}">
      <dgm:prSet/>
      <dgm:spPr/>
      <dgm:t>
        <a:bodyPr/>
        <a:lstStyle/>
        <a:p>
          <a:endParaRPr lang="en-US"/>
        </a:p>
      </dgm:t>
    </dgm:pt>
    <dgm:pt modelId="{7E95A32E-D612-4444-8A10-9F66B5BB936F}" type="sibTrans" cxnId="{8EBD1724-192A-3744-8C4C-27F874444CCA}">
      <dgm:prSet/>
      <dgm:spPr/>
      <dgm:t>
        <a:bodyPr/>
        <a:lstStyle/>
        <a:p>
          <a:endParaRPr lang="en-US"/>
        </a:p>
      </dgm:t>
    </dgm:pt>
    <dgm:pt modelId="{652C30EC-CD40-7940-A6A3-4CFE5B40F0B8}">
      <dgm:prSet phldrT="[Text]"/>
      <dgm:spPr/>
      <dgm:t>
        <a:bodyPr/>
        <a:lstStyle/>
        <a:p>
          <a:r>
            <a:rPr lang="en-US" dirty="0" smtClean="0"/>
            <a:t>Together, create an implementation plan with milestones, tasks, and a deadline.</a:t>
          </a:r>
          <a:endParaRPr lang="en-US" dirty="0"/>
        </a:p>
      </dgm:t>
    </dgm:pt>
    <dgm:pt modelId="{F6033A02-2C82-AE4F-889D-FCD72E07A43A}" type="parTrans" cxnId="{1E0FCCAD-F461-C44E-B771-EBA63C06191D}">
      <dgm:prSet/>
      <dgm:spPr/>
      <dgm:t>
        <a:bodyPr/>
        <a:lstStyle/>
        <a:p>
          <a:endParaRPr lang="en-US"/>
        </a:p>
      </dgm:t>
    </dgm:pt>
    <dgm:pt modelId="{AAF853DD-B4D1-4945-84E1-568D1BFC6BD7}" type="sibTrans" cxnId="{1E0FCCAD-F461-C44E-B771-EBA63C06191D}">
      <dgm:prSet/>
      <dgm:spPr/>
      <dgm:t>
        <a:bodyPr/>
        <a:lstStyle/>
        <a:p>
          <a:endParaRPr lang="en-US"/>
        </a:p>
      </dgm:t>
    </dgm:pt>
    <dgm:pt modelId="{C1175048-E05B-4E47-96D1-B520258622A8}">
      <dgm:prSet phldrT="[Text]"/>
      <dgm:spPr/>
      <dgm:t>
        <a:bodyPr/>
        <a:lstStyle/>
        <a:p>
          <a:r>
            <a:rPr lang="en-US" dirty="0" smtClean="0"/>
            <a:t>Library assigns liaisons to work directly with mentors.</a:t>
          </a:r>
          <a:endParaRPr lang="en-US" dirty="0"/>
        </a:p>
      </dgm:t>
    </dgm:pt>
    <dgm:pt modelId="{AFE36B36-9765-3A48-8219-35FE973A3E28}" type="parTrans" cxnId="{705D6545-53A5-C045-818A-4BC9B0F72407}">
      <dgm:prSet/>
      <dgm:spPr/>
      <dgm:t>
        <a:bodyPr/>
        <a:lstStyle/>
        <a:p>
          <a:endParaRPr lang="en-US"/>
        </a:p>
      </dgm:t>
    </dgm:pt>
    <dgm:pt modelId="{D59064AB-1830-F04F-8A8F-04F229153D69}" type="sibTrans" cxnId="{705D6545-53A5-C045-818A-4BC9B0F72407}">
      <dgm:prSet/>
      <dgm:spPr/>
      <dgm:t>
        <a:bodyPr/>
        <a:lstStyle/>
        <a:p>
          <a:endParaRPr lang="en-US"/>
        </a:p>
      </dgm:t>
    </dgm:pt>
    <dgm:pt modelId="{E07C8FF4-2D6C-0248-A1DF-722AD01AC846}">
      <dgm:prSet phldrT="[Text]"/>
      <dgm:spPr/>
      <dgm:t>
        <a:bodyPr/>
        <a:lstStyle/>
        <a:p>
          <a:r>
            <a:rPr lang="en-US" dirty="0" smtClean="0"/>
            <a:t>Together, meet on a regular schedule to discuss progress.</a:t>
          </a:r>
          <a:endParaRPr lang="en-US" dirty="0"/>
        </a:p>
      </dgm:t>
    </dgm:pt>
    <dgm:pt modelId="{1EB6CCA8-52CD-A542-AC32-387F344D4CC6}" type="parTrans" cxnId="{7315A646-E6B4-A94A-95D9-96D30E5F8C80}">
      <dgm:prSet/>
      <dgm:spPr/>
      <dgm:t>
        <a:bodyPr/>
        <a:lstStyle/>
        <a:p>
          <a:endParaRPr lang="en-US"/>
        </a:p>
      </dgm:t>
    </dgm:pt>
    <dgm:pt modelId="{5FC2EBD2-4A54-B648-9229-BA5DF7989F5D}" type="sibTrans" cxnId="{7315A646-E6B4-A94A-95D9-96D30E5F8C80}">
      <dgm:prSet/>
      <dgm:spPr/>
      <dgm:t>
        <a:bodyPr/>
        <a:lstStyle/>
        <a:p>
          <a:endParaRPr lang="en-US"/>
        </a:p>
      </dgm:t>
    </dgm:pt>
    <dgm:pt modelId="{6CE2BE68-851E-A546-8542-E564A2969531}">
      <dgm:prSet phldrT="[Text]"/>
      <dgm:spPr/>
      <dgm:t>
        <a:bodyPr/>
        <a:lstStyle/>
        <a:p>
          <a:r>
            <a:rPr lang="en-US" dirty="0" smtClean="0"/>
            <a:t>Mentors provide support &amp; training as needed.</a:t>
          </a:r>
          <a:endParaRPr lang="en-US" dirty="0"/>
        </a:p>
      </dgm:t>
    </dgm:pt>
    <dgm:pt modelId="{FA7D566A-CBF5-5144-A42F-DB78DAE5BE94}" type="parTrans" cxnId="{790B6B5F-783A-7A49-AB80-35CD784A2E2F}">
      <dgm:prSet/>
      <dgm:spPr/>
      <dgm:t>
        <a:bodyPr/>
        <a:lstStyle/>
        <a:p>
          <a:endParaRPr lang="en-US"/>
        </a:p>
      </dgm:t>
    </dgm:pt>
    <dgm:pt modelId="{CFD0C6B1-0402-8D43-97ED-577AC067D09D}" type="sibTrans" cxnId="{790B6B5F-783A-7A49-AB80-35CD784A2E2F}">
      <dgm:prSet/>
      <dgm:spPr/>
      <dgm:t>
        <a:bodyPr/>
        <a:lstStyle/>
        <a:p>
          <a:endParaRPr lang="en-US"/>
        </a:p>
      </dgm:t>
    </dgm:pt>
    <dgm:pt modelId="{D9E3D82E-FB67-1841-860A-2124E2A7F5D7}">
      <dgm:prSet phldrT="[Text]"/>
      <dgm:spPr/>
      <dgm:t>
        <a:bodyPr/>
        <a:lstStyle/>
        <a:p>
          <a:r>
            <a:rPr lang="en-US" dirty="0" smtClean="0"/>
            <a:t>Completion</a:t>
          </a:r>
          <a:endParaRPr lang="en-US" dirty="0"/>
        </a:p>
      </dgm:t>
    </dgm:pt>
    <dgm:pt modelId="{4C2A8926-62D7-8F4F-9161-96AC0B5B820B}" type="parTrans" cxnId="{F699D753-85E7-A24B-BEC7-CEADAB071A15}">
      <dgm:prSet/>
      <dgm:spPr/>
      <dgm:t>
        <a:bodyPr/>
        <a:lstStyle/>
        <a:p>
          <a:endParaRPr lang="en-US"/>
        </a:p>
      </dgm:t>
    </dgm:pt>
    <dgm:pt modelId="{4957BBE0-8AF1-A44F-A04C-33669CF045C8}" type="sibTrans" cxnId="{F699D753-85E7-A24B-BEC7-CEADAB071A15}">
      <dgm:prSet/>
      <dgm:spPr/>
      <dgm:t>
        <a:bodyPr/>
        <a:lstStyle/>
        <a:p>
          <a:endParaRPr lang="en-US"/>
        </a:p>
      </dgm:t>
    </dgm:pt>
    <dgm:pt modelId="{9125B076-2B9B-FE40-86A0-DFBE589E1C25}">
      <dgm:prSet phldrT="[Text]"/>
      <dgm:spPr/>
      <dgm:t>
        <a:bodyPr/>
        <a:lstStyle/>
        <a:p>
          <a:r>
            <a:rPr lang="en-US" dirty="0" smtClean="0"/>
            <a:t>Together, reflect on accomplishments.</a:t>
          </a:r>
          <a:endParaRPr lang="en-US" dirty="0"/>
        </a:p>
      </dgm:t>
    </dgm:pt>
    <dgm:pt modelId="{66313CD9-5FF1-5145-8EBF-0D8765D9D10C}" type="parTrans" cxnId="{7423A3A9-47CF-9849-991D-2A47CB7C8B91}">
      <dgm:prSet/>
      <dgm:spPr/>
      <dgm:t>
        <a:bodyPr/>
        <a:lstStyle/>
        <a:p>
          <a:endParaRPr lang="en-US"/>
        </a:p>
      </dgm:t>
    </dgm:pt>
    <dgm:pt modelId="{DD4C8B50-4127-0149-8C4C-B145B799756B}" type="sibTrans" cxnId="{7423A3A9-47CF-9849-991D-2A47CB7C8B91}">
      <dgm:prSet/>
      <dgm:spPr/>
      <dgm:t>
        <a:bodyPr/>
        <a:lstStyle/>
        <a:p>
          <a:endParaRPr lang="en-US"/>
        </a:p>
      </dgm:t>
    </dgm:pt>
    <dgm:pt modelId="{19BE1ED2-A8D1-1F49-AA73-A7C2E93C6CFF}">
      <dgm:prSet phldrT="[Text]"/>
      <dgm:spPr/>
      <dgm:t>
        <a:bodyPr/>
        <a:lstStyle/>
        <a:p>
          <a:r>
            <a:rPr lang="en-US" dirty="0" smtClean="0"/>
            <a:t>Mentors submit a written report to the library.</a:t>
          </a:r>
          <a:endParaRPr lang="en-US" dirty="0"/>
        </a:p>
      </dgm:t>
    </dgm:pt>
    <dgm:pt modelId="{8E1655B3-78E0-2B48-BA35-673738972046}" type="parTrans" cxnId="{73A2BFCE-ACB2-BC4C-AEB2-AAEF9FE89944}">
      <dgm:prSet/>
      <dgm:spPr/>
      <dgm:t>
        <a:bodyPr/>
        <a:lstStyle/>
        <a:p>
          <a:endParaRPr lang="en-US"/>
        </a:p>
      </dgm:t>
    </dgm:pt>
    <dgm:pt modelId="{7E8B1BA0-A2AD-834E-8A61-500A881B6E66}" type="sibTrans" cxnId="{73A2BFCE-ACB2-BC4C-AEB2-AAEF9FE89944}">
      <dgm:prSet/>
      <dgm:spPr/>
      <dgm:t>
        <a:bodyPr/>
        <a:lstStyle/>
        <a:p>
          <a:endParaRPr lang="en-US"/>
        </a:p>
      </dgm:t>
    </dgm:pt>
    <dgm:pt modelId="{51E9FE52-8A86-994C-9D58-CEFF8050E58B}">
      <dgm:prSet phldrT="[Text]"/>
      <dgm:spPr/>
      <dgm:t>
        <a:bodyPr/>
        <a:lstStyle/>
        <a:p>
          <a:r>
            <a:rPr lang="en-US" dirty="0" smtClean="0"/>
            <a:t>Liaisons provide feedback on experience.</a:t>
          </a:r>
          <a:endParaRPr lang="en-US" dirty="0"/>
        </a:p>
      </dgm:t>
    </dgm:pt>
    <dgm:pt modelId="{EE5EA403-76FF-3240-8CDA-7A12B205224A}" type="parTrans" cxnId="{7551E0A8-3315-784B-830C-12790C94590D}">
      <dgm:prSet/>
      <dgm:spPr/>
      <dgm:t>
        <a:bodyPr/>
        <a:lstStyle/>
        <a:p>
          <a:endParaRPr lang="en-US"/>
        </a:p>
      </dgm:t>
    </dgm:pt>
    <dgm:pt modelId="{20591D13-DC8C-2347-8EDA-DBDB3541DB08}" type="sibTrans" cxnId="{7551E0A8-3315-784B-830C-12790C94590D}">
      <dgm:prSet/>
      <dgm:spPr/>
      <dgm:t>
        <a:bodyPr/>
        <a:lstStyle/>
        <a:p>
          <a:endParaRPr lang="en-US"/>
        </a:p>
      </dgm:t>
    </dgm:pt>
    <dgm:pt modelId="{B62761F0-4F0F-0E49-B6CE-078E8EB7CE65}">
      <dgm:prSet phldrT="[Text]"/>
      <dgm:spPr/>
      <dgm:t>
        <a:bodyPr/>
        <a:lstStyle/>
        <a:p>
          <a:r>
            <a:rPr lang="en-US" dirty="0" smtClean="0"/>
            <a:t>Team introduces the mentoring process to the library.</a:t>
          </a:r>
          <a:endParaRPr lang="en-US" dirty="0"/>
        </a:p>
      </dgm:t>
    </dgm:pt>
    <dgm:pt modelId="{6AB841CC-7674-564D-9408-3F45B7781F6F}" type="parTrans" cxnId="{F690B23B-4A73-2D41-958A-9D94EF94F860}">
      <dgm:prSet/>
      <dgm:spPr/>
      <dgm:t>
        <a:bodyPr/>
        <a:lstStyle/>
        <a:p>
          <a:endParaRPr lang="en-US"/>
        </a:p>
      </dgm:t>
    </dgm:pt>
    <dgm:pt modelId="{3F30D7C0-EE99-9840-A7DD-697B76B27FD5}" type="sibTrans" cxnId="{F690B23B-4A73-2D41-958A-9D94EF94F860}">
      <dgm:prSet/>
      <dgm:spPr/>
      <dgm:t>
        <a:bodyPr/>
        <a:lstStyle/>
        <a:p>
          <a:endParaRPr lang="en-US"/>
        </a:p>
      </dgm:t>
    </dgm:pt>
    <dgm:pt modelId="{EC9584CC-4031-8C4D-BD6B-D3B60B95394E}" type="pres">
      <dgm:prSet presAssocID="{3370019A-3132-1E45-8176-61240AD2BD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558F4-9BEB-9745-A93B-0C31ADA3EAFE}" type="pres">
      <dgm:prSet presAssocID="{3370019A-3132-1E45-8176-61240AD2BDCC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54744409-CFF9-8043-9F92-32056AF75D06}" type="pres">
      <dgm:prSet presAssocID="{3370019A-3132-1E45-8176-61240AD2BDC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3597F-9D64-2440-9304-A1545F256A84}" type="pres">
      <dgm:prSet presAssocID="{3370019A-3132-1E45-8176-61240AD2BDC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047A-2FAD-7B43-A36A-E368741CED07}" type="pres">
      <dgm:prSet presAssocID="{3370019A-3132-1E45-8176-61240AD2BDC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82695-7400-734E-91C4-8BE3FFDCCBC6}" type="pres">
      <dgm:prSet presAssocID="{3370019A-3132-1E45-8176-61240AD2BDC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07008-A5D9-BD42-9A12-BE37736C1601}" type="pres">
      <dgm:prSet presAssocID="{3370019A-3132-1E45-8176-61240AD2BDC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3BDD0-BC19-7640-9B14-00711BFAD4E4}" type="pres">
      <dgm:prSet presAssocID="{3370019A-3132-1E45-8176-61240AD2BDC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62DF1-BD7C-DA40-B9EC-EB230303DCDE}" type="pres">
      <dgm:prSet presAssocID="{3370019A-3132-1E45-8176-61240AD2BDC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8C663-3228-5140-A15F-8842B9247C29}" type="pres">
      <dgm:prSet presAssocID="{3370019A-3132-1E45-8176-61240AD2BDC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CF26F-781B-014F-8B5C-FAD8CB03FCC9}" type="pres">
      <dgm:prSet presAssocID="{3370019A-3132-1E45-8176-61240AD2BDC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63FBD-DA7D-174D-BE5C-9F434120EA39}" type="pres">
      <dgm:prSet presAssocID="{3370019A-3132-1E45-8176-61240AD2BDC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40C9-526B-E34E-954C-8A162CA30960}" type="pres">
      <dgm:prSet presAssocID="{3370019A-3132-1E45-8176-61240AD2BDC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67FEE4-B299-6048-ACF7-5D7B8F2FE221}" type="presOf" srcId="{652C30EC-CD40-7940-A6A3-4CFE5B40F0B8}" destId="{7CACF26F-781B-014F-8B5C-FAD8CB03FCC9}" srcOrd="1" destOrd="3" presId="urn:microsoft.com/office/officeart/2005/8/layout/vProcess5"/>
    <dgm:cxn modelId="{00EB048B-ECD2-344A-9E24-A30AE157D62C}" type="presOf" srcId="{9125B076-2B9B-FE40-86A0-DFBE589E1C25}" destId="{0DE82695-7400-734E-91C4-8BE3FFDCCBC6}" srcOrd="0" destOrd="1" presId="urn:microsoft.com/office/officeart/2005/8/layout/vProcess5"/>
    <dgm:cxn modelId="{DE1442E7-B04E-7D40-8E98-0495E4023E29}" srcId="{3370019A-3132-1E45-8176-61240AD2BDCC}" destId="{151A8BB4-8FD5-744F-9157-FDEFE225C83E}" srcOrd="0" destOrd="0" parTransId="{C7E440C3-CBC1-3441-8624-79840EE8C4E5}" sibTransId="{A7CDBC44-6A0C-784E-AE27-9848DADBA0EA}"/>
    <dgm:cxn modelId="{E614EACE-6B4D-3542-9CFB-42027586B019}" type="presOf" srcId="{74259B22-ADB7-8646-8B01-8D0126555521}" destId="{7CACF26F-781B-014F-8B5C-FAD8CB03FCC9}" srcOrd="1" destOrd="2" presId="urn:microsoft.com/office/officeart/2005/8/layout/vProcess5"/>
    <dgm:cxn modelId="{A4339312-118D-064C-8996-DD0582B4D7FA}" type="presOf" srcId="{8178267D-A446-F840-ADE8-71749787BD15}" destId="{19F7047A-2FAD-7B43-A36A-E368741CED07}" srcOrd="0" destOrd="0" presId="urn:microsoft.com/office/officeart/2005/8/layout/vProcess5"/>
    <dgm:cxn modelId="{F042BFFD-6C01-6147-9FAD-D99E31F2A8CE}" type="presOf" srcId="{C1175048-E05B-4E47-96D1-B520258622A8}" destId="{54744409-CFF9-8043-9F92-32056AF75D06}" srcOrd="0" destOrd="3" presId="urn:microsoft.com/office/officeart/2005/8/layout/vProcess5"/>
    <dgm:cxn modelId="{2C69C6FB-1E62-A74D-B1F8-543C3D568BC1}" type="presOf" srcId="{51E9FE52-8A86-994C-9D58-CEFF8050E58B}" destId="{DA6B40C9-526B-E34E-954C-8A162CA30960}" srcOrd="1" destOrd="3" presId="urn:microsoft.com/office/officeart/2005/8/layout/vProcess5"/>
    <dgm:cxn modelId="{3559D829-6E90-F344-B8D1-7DAB3E41A09E}" type="presOf" srcId="{19BE1ED2-A8D1-1F49-AA73-A7C2E93C6CFF}" destId="{0DE82695-7400-734E-91C4-8BE3FFDCCBC6}" srcOrd="0" destOrd="2" presId="urn:microsoft.com/office/officeart/2005/8/layout/vProcess5"/>
    <dgm:cxn modelId="{7082A8DA-0DBC-E548-B1B2-0AA57EA2627E}" type="presOf" srcId="{51E9FE52-8A86-994C-9D58-CEFF8050E58B}" destId="{0DE82695-7400-734E-91C4-8BE3FFDCCBC6}" srcOrd="0" destOrd="3" presId="urn:microsoft.com/office/officeart/2005/8/layout/vProcess5"/>
    <dgm:cxn modelId="{25A6A5AB-CC3E-7B44-A060-E3EA9CC2135E}" srcId="{3370019A-3132-1E45-8176-61240AD2BDCC}" destId="{8178267D-A446-F840-ADE8-71749787BD15}" srcOrd="2" destOrd="0" parTransId="{D657E06C-B344-C74A-9D8C-B829C897BEDF}" sibTransId="{CB19651E-B308-1045-9412-616E7FEAE4AB}"/>
    <dgm:cxn modelId="{7423A3A9-47CF-9849-991D-2A47CB7C8B91}" srcId="{D9E3D82E-FB67-1841-860A-2124E2A7F5D7}" destId="{9125B076-2B9B-FE40-86A0-DFBE589E1C25}" srcOrd="0" destOrd="0" parTransId="{66313CD9-5FF1-5145-8EBF-0D8765D9D10C}" sibTransId="{DD4C8B50-4127-0149-8C4C-B145B799756B}"/>
    <dgm:cxn modelId="{5F038A42-90A0-C941-910B-52177319ECCA}" type="presOf" srcId="{8178267D-A446-F840-ADE8-71749787BD15}" destId="{1E163FBD-DA7D-174D-BE5C-9F434120EA39}" srcOrd="1" destOrd="0" presId="urn:microsoft.com/office/officeart/2005/8/layout/vProcess5"/>
    <dgm:cxn modelId="{7315A646-E6B4-A94A-95D9-96D30E5F8C80}" srcId="{8178267D-A446-F840-ADE8-71749787BD15}" destId="{E07C8FF4-2D6C-0248-A1DF-722AD01AC846}" srcOrd="1" destOrd="0" parTransId="{1EB6CCA8-52CD-A542-AC32-387F344D4CC6}" sibTransId="{5FC2EBD2-4A54-B648-9229-BA5DF7989F5D}"/>
    <dgm:cxn modelId="{1E0FCCAD-F461-C44E-B771-EBA63C06191D}" srcId="{6FC7E692-6C8F-6648-AFC1-35CF567B1C07}" destId="{652C30EC-CD40-7940-A6A3-4CFE5B40F0B8}" srcOrd="2" destOrd="0" parTransId="{F6033A02-2C82-AE4F-889D-FCD72E07A43A}" sibTransId="{AAF853DD-B4D1-4945-84E1-568D1BFC6BD7}"/>
    <dgm:cxn modelId="{3E931B56-DE26-914B-96F0-291C4D674A18}" type="presOf" srcId="{71A60946-C3DA-AE42-AEBA-0F975FDD1740}" destId="{19F7047A-2FAD-7B43-A36A-E368741CED07}" srcOrd="0" destOrd="1" presId="urn:microsoft.com/office/officeart/2005/8/layout/vProcess5"/>
    <dgm:cxn modelId="{C9A0314A-6DD3-1A44-A8DD-2533376A806F}" srcId="{3370019A-3132-1E45-8176-61240AD2BDCC}" destId="{6FC7E692-6C8F-6648-AFC1-35CF567B1C07}" srcOrd="1" destOrd="0" parTransId="{A678E343-FA3A-E14D-ACAD-185DFBE7E872}" sibTransId="{BBC0D1B9-3FBF-F941-9371-3263CD8E4455}"/>
    <dgm:cxn modelId="{DF5A3D71-1D07-7F48-A8B5-3CABC2B682FC}" type="presOf" srcId="{151A8BB4-8FD5-744F-9157-FDEFE225C83E}" destId="{1EF8C663-3228-5140-A15F-8842B9247C29}" srcOrd="1" destOrd="0" presId="urn:microsoft.com/office/officeart/2005/8/layout/vProcess5"/>
    <dgm:cxn modelId="{57594377-CC70-9142-A41D-18167920099F}" type="presOf" srcId="{D9E3D82E-FB67-1841-860A-2124E2A7F5D7}" destId="{DA6B40C9-526B-E34E-954C-8A162CA30960}" srcOrd="1" destOrd="0" presId="urn:microsoft.com/office/officeart/2005/8/layout/vProcess5"/>
    <dgm:cxn modelId="{21372C5F-39ED-1C44-962A-CA1C11B99535}" type="presOf" srcId="{74DCF0D9-7DEE-FD47-85F8-148553BC8118}" destId="{1973597F-9D64-2440-9304-A1545F256A84}" srcOrd="0" destOrd="1" presId="urn:microsoft.com/office/officeart/2005/8/layout/vProcess5"/>
    <dgm:cxn modelId="{F0334AD3-CD2D-7B44-B600-28DFE3810D7C}" type="presOf" srcId="{6FC7E692-6C8F-6648-AFC1-35CF567B1C07}" destId="{7CACF26F-781B-014F-8B5C-FAD8CB03FCC9}" srcOrd="1" destOrd="0" presId="urn:microsoft.com/office/officeart/2005/8/layout/vProcess5"/>
    <dgm:cxn modelId="{09B564AA-9DF2-604E-A96C-C74641BB81B6}" type="presOf" srcId="{A7CDBC44-6A0C-784E-AE27-9848DADBA0EA}" destId="{B1107008-A5D9-BD42-9A12-BE37736C1601}" srcOrd="0" destOrd="0" presId="urn:microsoft.com/office/officeart/2005/8/layout/vProcess5"/>
    <dgm:cxn modelId="{FA6F901A-8E5F-4B49-98C0-E745A570F5E9}" type="presOf" srcId="{6CE2BE68-851E-A546-8542-E564A2969531}" destId="{19F7047A-2FAD-7B43-A36A-E368741CED07}" srcOrd="0" destOrd="3" presId="urn:microsoft.com/office/officeart/2005/8/layout/vProcess5"/>
    <dgm:cxn modelId="{A9B6EABA-5E85-BC4E-85CC-A749C0092DCB}" type="presOf" srcId="{9F118753-4046-B146-98B8-9748D7841D61}" destId="{54744409-CFF9-8043-9F92-32056AF75D06}" srcOrd="0" destOrd="2" presId="urn:microsoft.com/office/officeart/2005/8/layout/vProcess5"/>
    <dgm:cxn modelId="{F2530260-4AEF-434B-9EBD-89F5AD974F16}" srcId="{8178267D-A446-F840-ADE8-71749787BD15}" destId="{71A60946-C3DA-AE42-AEBA-0F975FDD1740}" srcOrd="0" destOrd="0" parTransId="{CC236EAC-FB1D-6140-A3B0-7998C865F7F4}" sibTransId="{738C21DC-2B4F-6348-A493-18748A938AA0}"/>
    <dgm:cxn modelId="{705D6545-53A5-C045-818A-4BC9B0F72407}" srcId="{151A8BB4-8FD5-744F-9157-FDEFE225C83E}" destId="{C1175048-E05B-4E47-96D1-B520258622A8}" srcOrd="2" destOrd="0" parTransId="{AFE36B36-9765-3A48-8219-35FE973A3E28}" sibTransId="{D59064AB-1830-F04F-8A8F-04F229153D69}"/>
    <dgm:cxn modelId="{FE7DEA37-0DEA-C54B-9F54-AE6B021864FB}" type="presOf" srcId="{151A8BB4-8FD5-744F-9157-FDEFE225C83E}" destId="{54744409-CFF9-8043-9F92-32056AF75D06}" srcOrd="0" destOrd="0" presId="urn:microsoft.com/office/officeart/2005/8/layout/vProcess5"/>
    <dgm:cxn modelId="{F690B23B-4A73-2D41-958A-9D94EF94F860}" srcId="{151A8BB4-8FD5-744F-9157-FDEFE225C83E}" destId="{B62761F0-4F0F-0E49-B6CE-078E8EB7CE65}" srcOrd="0" destOrd="0" parTransId="{6AB841CC-7674-564D-9408-3F45B7781F6F}" sibTransId="{3F30D7C0-EE99-9840-A7DD-697B76B27FD5}"/>
    <dgm:cxn modelId="{C62FE8F1-4707-194C-A0CE-F13A94A3FDCC}" srcId="{6FC7E692-6C8F-6648-AFC1-35CF567B1C07}" destId="{74DCF0D9-7DEE-FD47-85F8-148553BC8118}" srcOrd="0" destOrd="0" parTransId="{DC0F1EC9-377D-6749-BFB4-68E5E71815C8}" sibTransId="{698DA94B-404F-EA4C-8318-B9DC4AC01796}"/>
    <dgm:cxn modelId="{652E47C6-D127-FF42-91C3-7F0E2753EBC8}" type="presOf" srcId="{74DCF0D9-7DEE-FD47-85F8-148553BC8118}" destId="{7CACF26F-781B-014F-8B5C-FAD8CB03FCC9}" srcOrd="1" destOrd="1" presId="urn:microsoft.com/office/officeart/2005/8/layout/vProcess5"/>
    <dgm:cxn modelId="{8EBD1724-192A-3744-8C4C-27F874444CCA}" srcId="{6FC7E692-6C8F-6648-AFC1-35CF567B1C07}" destId="{74259B22-ADB7-8646-8B01-8D0126555521}" srcOrd="1" destOrd="0" parTransId="{C7583CDC-CDB9-3243-A6AE-4509E39A0EB6}" sibTransId="{7E95A32E-D612-4444-8A10-9F66B5BB936F}"/>
    <dgm:cxn modelId="{517DEB8D-E531-C74A-98EF-1FD987914327}" type="presOf" srcId="{71A60946-C3DA-AE42-AEBA-0F975FDD1740}" destId="{1E163FBD-DA7D-174D-BE5C-9F434120EA39}" srcOrd="1" destOrd="1" presId="urn:microsoft.com/office/officeart/2005/8/layout/vProcess5"/>
    <dgm:cxn modelId="{C68A71C4-6C7B-6044-938B-289F270EAF02}" type="presOf" srcId="{6FC7E692-6C8F-6648-AFC1-35CF567B1C07}" destId="{1973597F-9D64-2440-9304-A1545F256A84}" srcOrd="0" destOrd="0" presId="urn:microsoft.com/office/officeart/2005/8/layout/vProcess5"/>
    <dgm:cxn modelId="{F699D753-85E7-A24B-BEC7-CEADAB071A15}" srcId="{3370019A-3132-1E45-8176-61240AD2BDCC}" destId="{D9E3D82E-FB67-1841-860A-2124E2A7F5D7}" srcOrd="3" destOrd="0" parTransId="{4C2A8926-62D7-8F4F-9161-96AC0B5B820B}" sibTransId="{4957BBE0-8AF1-A44F-A04C-33669CF045C8}"/>
    <dgm:cxn modelId="{753C6190-1E1E-3343-9C54-03F45637BF57}" type="presOf" srcId="{C1175048-E05B-4E47-96D1-B520258622A8}" destId="{1EF8C663-3228-5140-A15F-8842B9247C29}" srcOrd="1" destOrd="3" presId="urn:microsoft.com/office/officeart/2005/8/layout/vProcess5"/>
    <dgm:cxn modelId="{CE324F49-530D-164C-9960-242A49FC5EAE}" type="presOf" srcId="{B62761F0-4F0F-0E49-B6CE-078E8EB7CE65}" destId="{54744409-CFF9-8043-9F92-32056AF75D06}" srcOrd="0" destOrd="1" presId="urn:microsoft.com/office/officeart/2005/8/layout/vProcess5"/>
    <dgm:cxn modelId="{6AC5CF14-BE15-A641-AA12-0BC7AEE82B2C}" type="presOf" srcId="{9125B076-2B9B-FE40-86A0-DFBE589E1C25}" destId="{DA6B40C9-526B-E34E-954C-8A162CA30960}" srcOrd="1" destOrd="1" presId="urn:microsoft.com/office/officeart/2005/8/layout/vProcess5"/>
    <dgm:cxn modelId="{A2DDD00C-4F26-3349-95EC-727ABB58CC42}" type="presOf" srcId="{74259B22-ADB7-8646-8B01-8D0126555521}" destId="{1973597F-9D64-2440-9304-A1545F256A84}" srcOrd="0" destOrd="2" presId="urn:microsoft.com/office/officeart/2005/8/layout/vProcess5"/>
    <dgm:cxn modelId="{1F1D0BB2-8BFA-D346-AB28-F0D77E453DC8}" type="presOf" srcId="{652C30EC-CD40-7940-A6A3-4CFE5B40F0B8}" destId="{1973597F-9D64-2440-9304-A1545F256A84}" srcOrd="0" destOrd="3" presId="urn:microsoft.com/office/officeart/2005/8/layout/vProcess5"/>
    <dgm:cxn modelId="{BFBCAD6F-680A-D54D-9764-BAC6F2E9A678}" type="presOf" srcId="{D9E3D82E-FB67-1841-860A-2124E2A7F5D7}" destId="{0DE82695-7400-734E-91C4-8BE3FFDCCBC6}" srcOrd="0" destOrd="0" presId="urn:microsoft.com/office/officeart/2005/8/layout/vProcess5"/>
    <dgm:cxn modelId="{565AFAAD-F20B-424E-918A-E36987E0B63A}" type="presOf" srcId="{6CE2BE68-851E-A546-8542-E564A2969531}" destId="{1E163FBD-DA7D-174D-BE5C-9F434120EA39}" srcOrd="1" destOrd="3" presId="urn:microsoft.com/office/officeart/2005/8/layout/vProcess5"/>
    <dgm:cxn modelId="{63A1A50E-29E6-9C4F-BBF8-CD5D11FAB434}" type="presOf" srcId="{E07C8FF4-2D6C-0248-A1DF-722AD01AC846}" destId="{1E163FBD-DA7D-174D-BE5C-9F434120EA39}" srcOrd="1" destOrd="2" presId="urn:microsoft.com/office/officeart/2005/8/layout/vProcess5"/>
    <dgm:cxn modelId="{970A0278-28BA-0448-93B7-6F087B0706B8}" type="presOf" srcId="{CB19651E-B308-1045-9412-616E7FEAE4AB}" destId="{0AC62DF1-BD7C-DA40-B9EC-EB230303DCDE}" srcOrd="0" destOrd="0" presId="urn:microsoft.com/office/officeart/2005/8/layout/vProcess5"/>
    <dgm:cxn modelId="{D608C89E-4BB9-5048-B798-5403BF9D18A2}" type="presOf" srcId="{E07C8FF4-2D6C-0248-A1DF-722AD01AC846}" destId="{19F7047A-2FAD-7B43-A36A-E368741CED07}" srcOrd="0" destOrd="2" presId="urn:microsoft.com/office/officeart/2005/8/layout/vProcess5"/>
    <dgm:cxn modelId="{4EBF1FC2-E868-F944-9D4F-C49317A380B3}" type="presOf" srcId="{3370019A-3132-1E45-8176-61240AD2BDCC}" destId="{EC9584CC-4031-8C4D-BD6B-D3B60B95394E}" srcOrd="0" destOrd="0" presId="urn:microsoft.com/office/officeart/2005/8/layout/vProcess5"/>
    <dgm:cxn modelId="{C02B8B35-D7E6-EA40-B6CD-FD29D98C962C}" type="presOf" srcId="{9F118753-4046-B146-98B8-9748D7841D61}" destId="{1EF8C663-3228-5140-A15F-8842B9247C29}" srcOrd="1" destOrd="2" presId="urn:microsoft.com/office/officeart/2005/8/layout/vProcess5"/>
    <dgm:cxn modelId="{73A2BFCE-ACB2-BC4C-AEB2-AAEF9FE89944}" srcId="{D9E3D82E-FB67-1841-860A-2124E2A7F5D7}" destId="{19BE1ED2-A8D1-1F49-AA73-A7C2E93C6CFF}" srcOrd="1" destOrd="0" parTransId="{8E1655B3-78E0-2B48-BA35-673738972046}" sibTransId="{7E8B1BA0-A2AD-834E-8A61-500A881B6E66}"/>
    <dgm:cxn modelId="{43E81166-9391-8649-B347-A340843B851D}" type="presOf" srcId="{B62761F0-4F0F-0E49-B6CE-078E8EB7CE65}" destId="{1EF8C663-3228-5140-A15F-8842B9247C29}" srcOrd="1" destOrd="1" presId="urn:microsoft.com/office/officeart/2005/8/layout/vProcess5"/>
    <dgm:cxn modelId="{743EFCE9-9582-2A43-9CCF-9F9D88D27C03}" type="presOf" srcId="{BBC0D1B9-3FBF-F941-9371-3263CD8E4455}" destId="{0F13BDD0-BC19-7640-9B14-00711BFAD4E4}" srcOrd="0" destOrd="0" presId="urn:microsoft.com/office/officeart/2005/8/layout/vProcess5"/>
    <dgm:cxn modelId="{9DA5C91F-8C2F-E742-AA5F-30DC9A7BEA2D}" srcId="{151A8BB4-8FD5-744F-9157-FDEFE225C83E}" destId="{9F118753-4046-B146-98B8-9748D7841D61}" srcOrd="1" destOrd="0" parTransId="{FD3F8FFF-077F-034C-9605-15A09D41AC79}" sibTransId="{AE3B2DFC-DDCB-FC42-A2CB-7CD903FB58C1}"/>
    <dgm:cxn modelId="{7551E0A8-3315-784B-830C-12790C94590D}" srcId="{D9E3D82E-FB67-1841-860A-2124E2A7F5D7}" destId="{51E9FE52-8A86-994C-9D58-CEFF8050E58B}" srcOrd="2" destOrd="0" parTransId="{EE5EA403-76FF-3240-8CDA-7A12B205224A}" sibTransId="{20591D13-DC8C-2347-8EDA-DBDB3541DB08}"/>
    <dgm:cxn modelId="{7E7A1972-C40D-524A-A2E8-D198C96EEE37}" type="presOf" srcId="{19BE1ED2-A8D1-1F49-AA73-A7C2E93C6CFF}" destId="{DA6B40C9-526B-E34E-954C-8A162CA30960}" srcOrd="1" destOrd="2" presId="urn:microsoft.com/office/officeart/2005/8/layout/vProcess5"/>
    <dgm:cxn modelId="{790B6B5F-783A-7A49-AB80-35CD784A2E2F}" srcId="{8178267D-A446-F840-ADE8-71749787BD15}" destId="{6CE2BE68-851E-A546-8542-E564A2969531}" srcOrd="2" destOrd="0" parTransId="{FA7D566A-CBF5-5144-A42F-DB78DAE5BE94}" sibTransId="{CFD0C6B1-0402-8D43-97ED-577AC067D09D}"/>
    <dgm:cxn modelId="{51799BFE-4E53-DA41-A477-96083AF1AD0F}" type="presParOf" srcId="{EC9584CC-4031-8C4D-BD6B-D3B60B95394E}" destId="{C44558F4-9BEB-9745-A93B-0C31ADA3EAFE}" srcOrd="0" destOrd="0" presId="urn:microsoft.com/office/officeart/2005/8/layout/vProcess5"/>
    <dgm:cxn modelId="{807E4DF2-6158-7845-8172-1F78B288C30A}" type="presParOf" srcId="{EC9584CC-4031-8C4D-BD6B-D3B60B95394E}" destId="{54744409-CFF9-8043-9F92-32056AF75D06}" srcOrd="1" destOrd="0" presId="urn:microsoft.com/office/officeart/2005/8/layout/vProcess5"/>
    <dgm:cxn modelId="{9052AD40-E36B-EF4E-AF0F-1E1000C4E62A}" type="presParOf" srcId="{EC9584CC-4031-8C4D-BD6B-D3B60B95394E}" destId="{1973597F-9D64-2440-9304-A1545F256A84}" srcOrd="2" destOrd="0" presId="urn:microsoft.com/office/officeart/2005/8/layout/vProcess5"/>
    <dgm:cxn modelId="{A1037544-A137-4E4D-8CAB-4260778EF2D0}" type="presParOf" srcId="{EC9584CC-4031-8C4D-BD6B-D3B60B95394E}" destId="{19F7047A-2FAD-7B43-A36A-E368741CED07}" srcOrd="3" destOrd="0" presId="urn:microsoft.com/office/officeart/2005/8/layout/vProcess5"/>
    <dgm:cxn modelId="{B232CE8D-2770-8444-BEB7-2D182309E08E}" type="presParOf" srcId="{EC9584CC-4031-8C4D-BD6B-D3B60B95394E}" destId="{0DE82695-7400-734E-91C4-8BE3FFDCCBC6}" srcOrd="4" destOrd="0" presId="urn:microsoft.com/office/officeart/2005/8/layout/vProcess5"/>
    <dgm:cxn modelId="{F98B31E0-44FD-914E-9693-46C6F223F776}" type="presParOf" srcId="{EC9584CC-4031-8C4D-BD6B-D3B60B95394E}" destId="{B1107008-A5D9-BD42-9A12-BE37736C1601}" srcOrd="5" destOrd="0" presId="urn:microsoft.com/office/officeart/2005/8/layout/vProcess5"/>
    <dgm:cxn modelId="{636D5313-79F4-3C4C-9389-1EF7AB3CE722}" type="presParOf" srcId="{EC9584CC-4031-8C4D-BD6B-D3B60B95394E}" destId="{0F13BDD0-BC19-7640-9B14-00711BFAD4E4}" srcOrd="6" destOrd="0" presId="urn:microsoft.com/office/officeart/2005/8/layout/vProcess5"/>
    <dgm:cxn modelId="{5EED64A9-2E3B-1D43-9340-16C1873D3A48}" type="presParOf" srcId="{EC9584CC-4031-8C4D-BD6B-D3B60B95394E}" destId="{0AC62DF1-BD7C-DA40-B9EC-EB230303DCDE}" srcOrd="7" destOrd="0" presId="urn:microsoft.com/office/officeart/2005/8/layout/vProcess5"/>
    <dgm:cxn modelId="{74FB5B3E-4F5D-9A49-B095-70CDEB0E4E22}" type="presParOf" srcId="{EC9584CC-4031-8C4D-BD6B-D3B60B95394E}" destId="{1EF8C663-3228-5140-A15F-8842B9247C29}" srcOrd="8" destOrd="0" presId="urn:microsoft.com/office/officeart/2005/8/layout/vProcess5"/>
    <dgm:cxn modelId="{A85AD978-56E7-FD49-8FA2-52D173AF5933}" type="presParOf" srcId="{EC9584CC-4031-8C4D-BD6B-D3B60B95394E}" destId="{7CACF26F-781B-014F-8B5C-FAD8CB03FCC9}" srcOrd="9" destOrd="0" presId="urn:microsoft.com/office/officeart/2005/8/layout/vProcess5"/>
    <dgm:cxn modelId="{A0846210-5CAD-034C-874F-F7AC52BABB58}" type="presParOf" srcId="{EC9584CC-4031-8C4D-BD6B-D3B60B95394E}" destId="{1E163FBD-DA7D-174D-BE5C-9F434120EA39}" srcOrd="10" destOrd="0" presId="urn:microsoft.com/office/officeart/2005/8/layout/vProcess5"/>
    <dgm:cxn modelId="{B3C44D55-856C-884A-8316-F755F2C2112C}" type="presParOf" srcId="{EC9584CC-4031-8C4D-BD6B-D3B60B95394E}" destId="{DA6B40C9-526B-E34E-954C-8A162CA3096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5BA1A5-5C04-EA48-AC10-4B5DC912AB33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182B8C32-BF2F-1642-BBD6-4C028056E035}">
      <dgm:prSet phldrT="[Text]"/>
      <dgm:spPr/>
      <dgm:t>
        <a:bodyPr/>
        <a:lstStyle/>
        <a:p>
          <a:r>
            <a:rPr lang="en-US" dirty="0" smtClean="0"/>
            <a:t>Now</a:t>
          </a:r>
          <a:endParaRPr lang="en-US" dirty="0"/>
        </a:p>
      </dgm:t>
    </dgm:pt>
    <dgm:pt modelId="{A7053BE0-0DBC-0749-905C-2678701F0A72}" type="parTrans" cxnId="{353D622C-9CD1-7448-B448-13AA7343E45E}">
      <dgm:prSet/>
      <dgm:spPr/>
      <dgm:t>
        <a:bodyPr/>
        <a:lstStyle/>
        <a:p>
          <a:endParaRPr lang="en-US"/>
        </a:p>
      </dgm:t>
    </dgm:pt>
    <dgm:pt modelId="{8BDB4E97-0031-B448-AD9E-3318BB4F1AEB}" type="sibTrans" cxnId="{353D622C-9CD1-7448-B448-13AA7343E45E}">
      <dgm:prSet/>
      <dgm:spPr/>
      <dgm:t>
        <a:bodyPr/>
        <a:lstStyle/>
        <a:p>
          <a:endParaRPr lang="en-US"/>
        </a:p>
      </dgm:t>
    </dgm:pt>
    <dgm:pt modelId="{7B510FAD-B0E1-C146-A09C-4987FC012532}">
      <dgm:prSet phldrT="[Text]"/>
      <dgm:spPr/>
      <dgm:t>
        <a:bodyPr/>
        <a:lstStyle/>
        <a:p>
          <a:r>
            <a:rPr lang="en-US" dirty="0" smtClean="0"/>
            <a:t>Create implementation plans w/ current libraries</a:t>
          </a:r>
          <a:endParaRPr lang="en-US" dirty="0"/>
        </a:p>
      </dgm:t>
    </dgm:pt>
    <dgm:pt modelId="{4DE4CD53-BD03-2F46-844D-8F9C9E80AEAF}" type="parTrans" cxnId="{C964978C-6F99-CC4C-AA66-83889B05ADDD}">
      <dgm:prSet/>
      <dgm:spPr/>
      <dgm:t>
        <a:bodyPr/>
        <a:lstStyle/>
        <a:p>
          <a:endParaRPr lang="en-US"/>
        </a:p>
      </dgm:t>
    </dgm:pt>
    <dgm:pt modelId="{DEA42920-4D92-824F-98CA-358A83B21EA4}" type="sibTrans" cxnId="{C964978C-6F99-CC4C-AA66-83889B05ADDD}">
      <dgm:prSet/>
      <dgm:spPr/>
      <dgm:t>
        <a:bodyPr/>
        <a:lstStyle/>
        <a:p>
          <a:endParaRPr lang="en-US"/>
        </a:p>
      </dgm:t>
    </dgm:pt>
    <dgm:pt modelId="{5C005A75-971F-394A-B95D-A332299A6CC6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F1A70339-5E71-684C-89A7-5816BC358FC8}" type="parTrans" cxnId="{0CFE0083-495C-4348-A1E3-F74B1ED47C65}">
      <dgm:prSet/>
      <dgm:spPr/>
      <dgm:t>
        <a:bodyPr/>
        <a:lstStyle/>
        <a:p>
          <a:endParaRPr lang="en-US"/>
        </a:p>
      </dgm:t>
    </dgm:pt>
    <dgm:pt modelId="{4E4AEB2F-FFAF-D249-A3A2-8E832C7CA568}" type="sibTrans" cxnId="{0CFE0083-495C-4348-A1E3-F74B1ED47C65}">
      <dgm:prSet/>
      <dgm:spPr/>
      <dgm:t>
        <a:bodyPr/>
        <a:lstStyle/>
        <a:p>
          <a:endParaRPr lang="en-US"/>
        </a:p>
      </dgm:t>
    </dgm:pt>
    <dgm:pt modelId="{82674041-5600-4C4E-9430-BF42769CA2B9}">
      <dgm:prSet phldrT="[Text]"/>
      <dgm:spPr/>
      <dgm:t>
        <a:bodyPr/>
        <a:lstStyle/>
        <a:p>
          <a:r>
            <a:rPr lang="en-US" dirty="0" smtClean="0"/>
            <a:t>ILLiad Conference</a:t>
          </a:r>
          <a:endParaRPr lang="en-US" dirty="0"/>
        </a:p>
      </dgm:t>
    </dgm:pt>
    <dgm:pt modelId="{54CF9D1F-8C4B-194C-B40A-DBA779BBB662}" type="parTrans" cxnId="{B1DC68C1-9911-FF4B-83CD-472EAE468860}">
      <dgm:prSet/>
      <dgm:spPr/>
      <dgm:t>
        <a:bodyPr/>
        <a:lstStyle/>
        <a:p>
          <a:endParaRPr lang="en-US"/>
        </a:p>
      </dgm:t>
    </dgm:pt>
    <dgm:pt modelId="{6DE606C6-16AB-E743-9CAC-05E3E870D5A7}" type="sibTrans" cxnId="{B1DC68C1-9911-FF4B-83CD-472EAE468860}">
      <dgm:prSet/>
      <dgm:spPr/>
      <dgm:t>
        <a:bodyPr/>
        <a:lstStyle/>
        <a:p>
          <a:endParaRPr lang="en-US"/>
        </a:p>
      </dgm:t>
    </dgm:pt>
    <dgm:pt modelId="{89F25B62-7A43-9647-9875-D9B8A7B4D578}">
      <dgm:prSet phldrT="[Text]"/>
      <dgm:spPr/>
      <dgm:t>
        <a:bodyPr/>
        <a:lstStyle/>
        <a:p>
          <a:r>
            <a:rPr lang="en-US" dirty="0" smtClean="0"/>
            <a:t>Finalize new mentor process</a:t>
          </a:r>
          <a:endParaRPr lang="en-US" dirty="0"/>
        </a:p>
      </dgm:t>
    </dgm:pt>
    <dgm:pt modelId="{C4660B93-9451-6A45-AED9-AB77C45644DA}" type="parTrans" cxnId="{60D1B52C-6275-8843-9576-C0A5135BB2E1}">
      <dgm:prSet/>
      <dgm:spPr/>
      <dgm:t>
        <a:bodyPr/>
        <a:lstStyle/>
        <a:p>
          <a:endParaRPr lang="en-US"/>
        </a:p>
      </dgm:t>
    </dgm:pt>
    <dgm:pt modelId="{AF7A7FB6-C380-A24F-97E0-CB6C10D0EE61}" type="sibTrans" cxnId="{60D1B52C-6275-8843-9576-C0A5135BB2E1}">
      <dgm:prSet/>
      <dgm:spPr/>
      <dgm:t>
        <a:bodyPr/>
        <a:lstStyle/>
        <a:p>
          <a:endParaRPr lang="en-US"/>
        </a:p>
      </dgm:t>
    </dgm:pt>
    <dgm:pt modelId="{74BDCA45-0939-5549-894C-13943B4A15FE}">
      <dgm:prSet phldrT="[Text]"/>
      <dgm:spPr/>
      <dgm:t>
        <a:bodyPr/>
        <a:lstStyle/>
        <a:p>
          <a:r>
            <a:rPr lang="en-US" dirty="0" smtClean="0"/>
            <a:t>Implement new mentor process</a:t>
          </a:r>
          <a:endParaRPr lang="en-US" dirty="0"/>
        </a:p>
      </dgm:t>
    </dgm:pt>
    <dgm:pt modelId="{5215CAB0-1AFF-FE49-9022-7B030BA8ADD9}" type="parTrans" cxnId="{ED6A1D34-444B-524A-88BE-978352A8DC3C}">
      <dgm:prSet/>
      <dgm:spPr/>
      <dgm:t>
        <a:bodyPr/>
        <a:lstStyle/>
        <a:p>
          <a:endParaRPr lang="en-US"/>
        </a:p>
      </dgm:t>
    </dgm:pt>
    <dgm:pt modelId="{40B30195-BC1C-0841-AF2B-41805BE02F36}" type="sibTrans" cxnId="{ED6A1D34-444B-524A-88BE-978352A8DC3C}">
      <dgm:prSet/>
      <dgm:spPr/>
      <dgm:t>
        <a:bodyPr/>
        <a:lstStyle/>
        <a:p>
          <a:endParaRPr lang="en-US"/>
        </a:p>
      </dgm:t>
    </dgm:pt>
    <dgm:pt modelId="{89EB2BFA-3956-FC40-BFAF-462F52B808C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3935D651-54A7-6F4F-84FA-4845D01A16F4}" type="parTrans" cxnId="{1501CA02-B4D3-4D47-98C2-7F01399577A2}">
      <dgm:prSet/>
      <dgm:spPr/>
      <dgm:t>
        <a:bodyPr/>
        <a:lstStyle/>
        <a:p>
          <a:endParaRPr lang="en-US"/>
        </a:p>
      </dgm:t>
    </dgm:pt>
    <dgm:pt modelId="{D31F664D-17C5-9046-AA68-64952F422A59}" type="sibTrans" cxnId="{1501CA02-B4D3-4D47-98C2-7F01399577A2}">
      <dgm:prSet/>
      <dgm:spPr/>
      <dgm:t>
        <a:bodyPr/>
        <a:lstStyle/>
        <a:p>
          <a:endParaRPr lang="en-US"/>
        </a:p>
      </dgm:t>
    </dgm:pt>
    <dgm:pt modelId="{9E1724A3-6BCC-5B42-9FFD-58764607264E}">
      <dgm:prSet phldrT="[Text]"/>
      <dgm:spPr/>
      <dgm:t>
        <a:bodyPr/>
        <a:lstStyle/>
        <a:p>
          <a:r>
            <a:rPr lang="en-US" dirty="0" smtClean="0"/>
            <a:t>Mentor Certification Program begins</a:t>
          </a:r>
          <a:endParaRPr lang="en-US" dirty="0"/>
        </a:p>
      </dgm:t>
    </dgm:pt>
    <dgm:pt modelId="{BEF7D1BC-04AA-6945-A78D-1448AEA56606}" type="parTrans" cxnId="{F51FB21B-F227-A543-B664-EDDF85CB4DDE}">
      <dgm:prSet/>
      <dgm:spPr/>
      <dgm:t>
        <a:bodyPr/>
        <a:lstStyle/>
        <a:p>
          <a:endParaRPr lang="en-US"/>
        </a:p>
      </dgm:t>
    </dgm:pt>
    <dgm:pt modelId="{22066023-2671-2143-86E2-29C6BB55A87E}" type="sibTrans" cxnId="{F51FB21B-F227-A543-B664-EDDF85CB4DDE}">
      <dgm:prSet/>
      <dgm:spPr/>
      <dgm:t>
        <a:bodyPr/>
        <a:lstStyle/>
        <a:p>
          <a:endParaRPr lang="en-US"/>
        </a:p>
      </dgm:t>
    </dgm:pt>
    <dgm:pt modelId="{604DA007-72FD-1B42-8097-0D06599E5478}">
      <dgm:prSet phldrT="[Text]"/>
      <dgm:spPr/>
      <dgm:t>
        <a:bodyPr/>
        <a:lstStyle/>
        <a:p>
          <a:r>
            <a:rPr lang="en-US" dirty="0" smtClean="0"/>
            <a:t>Begin outreach to veteran members</a:t>
          </a:r>
          <a:endParaRPr lang="en-US" dirty="0"/>
        </a:p>
      </dgm:t>
    </dgm:pt>
    <dgm:pt modelId="{A0CFB55C-B496-034B-BBEE-296F311B19E8}" type="parTrans" cxnId="{54930595-167B-4E4A-A038-BEF431A924EC}">
      <dgm:prSet/>
      <dgm:spPr/>
      <dgm:t>
        <a:bodyPr/>
        <a:lstStyle/>
        <a:p>
          <a:endParaRPr lang="en-US"/>
        </a:p>
      </dgm:t>
    </dgm:pt>
    <dgm:pt modelId="{F6FCAB4E-7F55-A04C-8CC2-D68C01E04DAF}" type="sibTrans" cxnId="{54930595-167B-4E4A-A038-BEF431A924EC}">
      <dgm:prSet/>
      <dgm:spPr/>
      <dgm:t>
        <a:bodyPr/>
        <a:lstStyle/>
        <a:p>
          <a:endParaRPr lang="en-US"/>
        </a:p>
      </dgm:t>
    </dgm:pt>
    <dgm:pt modelId="{88944EE3-AA3F-F146-B904-197EF3C43302}">
      <dgm:prSet phldrT="[Text]"/>
      <dgm:spPr/>
      <dgm:t>
        <a:bodyPr/>
        <a:lstStyle/>
        <a:p>
          <a:r>
            <a:rPr lang="en-US" dirty="0" smtClean="0"/>
            <a:t>Develop supporting materials &amp; templates</a:t>
          </a:r>
          <a:endParaRPr lang="en-US" dirty="0"/>
        </a:p>
      </dgm:t>
    </dgm:pt>
    <dgm:pt modelId="{09C53496-4E61-2641-80FA-157CC261430B}" type="parTrans" cxnId="{580C64AB-7048-F34A-B7F8-598C7A20E4B0}">
      <dgm:prSet/>
      <dgm:spPr/>
      <dgm:t>
        <a:bodyPr/>
        <a:lstStyle/>
        <a:p>
          <a:endParaRPr lang="en-US"/>
        </a:p>
      </dgm:t>
    </dgm:pt>
    <dgm:pt modelId="{A7BA756E-4416-344D-A7E2-DE651FAE7AAF}" type="sibTrans" cxnId="{580C64AB-7048-F34A-B7F8-598C7A20E4B0}">
      <dgm:prSet/>
      <dgm:spPr/>
      <dgm:t>
        <a:bodyPr/>
        <a:lstStyle/>
        <a:p>
          <a:endParaRPr lang="en-US"/>
        </a:p>
      </dgm:t>
    </dgm:pt>
    <dgm:pt modelId="{55855F10-A215-C145-A085-D92D88E84488}">
      <dgm:prSet phldrT="[Text]"/>
      <dgm:spPr/>
      <dgm:t>
        <a:bodyPr/>
        <a:lstStyle/>
        <a:p>
          <a:r>
            <a:rPr lang="en-US" dirty="0" smtClean="0"/>
            <a:t>Summer</a:t>
          </a:r>
          <a:endParaRPr lang="en-US" dirty="0"/>
        </a:p>
      </dgm:t>
    </dgm:pt>
    <dgm:pt modelId="{DCF4BC6C-E777-9446-A5F7-8DBE78D55545}" type="parTrans" cxnId="{34A0C643-1554-AB49-B1CA-B002A82062F0}">
      <dgm:prSet/>
      <dgm:spPr/>
      <dgm:t>
        <a:bodyPr/>
        <a:lstStyle/>
        <a:p>
          <a:endParaRPr lang="en-US"/>
        </a:p>
      </dgm:t>
    </dgm:pt>
    <dgm:pt modelId="{6BA42612-95D8-C843-90C1-8EDAF2AA719C}" type="sibTrans" cxnId="{34A0C643-1554-AB49-B1CA-B002A82062F0}">
      <dgm:prSet/>
      <dgm:spPr/>
      <dgm:t>
        <a:bodyPr/>
        <a:lstStyle/>
        <a:p>
          <a:endParaRPr lang="en-US"/>
        </a:p>
      </dgm:t>
    </dgm:pt>
    <dgm:pt modelId="{537994BE-A6DC-7D41-954C-61243E830F5F}">
      <dgm:prSet phldrT="[Text]"/>
      <dgm:spPr/>
      <dgm:t>
        <a:bodyPr/>
        <a:lstStyle/>
        <a:p>
          <a:r>
            <a:rPr lang="en-US" dirty="0" smtClean="0"/>
            <a:t>Review &amp; revise new process</a:t>
          </a:r>
          <a:endParaRPr lang="en-US" dirty="0"/>
        </a:p>
      </dgm:t>
    </dgm:pt>
    <dgm:pt modelId="{E7EDEF30-7DC6-B742-B797-3ECF3D69A90D}" type="parTrans" cxnId="{1E87A8F8-1AC5-804C-920F-31AF9453ED1F}">
      <dgm:prSet/>
      <dgm:spPr/>
      <dgm:t>
        <a:bodyPr/>
        <a:lstStyle/>
        <a:p>
          <a:endParaRPr lang="en-US"/>
        </a:p>
      </dgm:t>
    </dgm:pt>
    <dgm:pt modelId="{68214B0E-B6CF-8249-AEAE-D798932CA1A4}" type="sibTrans" cxnId="{1E87A8F8-1AC5-804C-920F-31AF9453ED1F}">
      <dgm:prSet/>
      <dgm:spPr/>
      <dgm:t>
        <a:bodyPr/>
        <a:lstStyle/>
        <a:p>
          <a:endParaRPr lang="en-US"/>
        </a:p>
      </dgm:t>
    </dgm:pt>
    <dgm:pt modelId="{F7A76F1D-99CF-684B-956F-FF195AE45200}">
      <dgm:prSet phldrT="[Text]"/>
      <dgm:spPr/>
      <dgm:t>
        <a:bodyPr/>
        <a:lstStyle/>
        <a:p>
          <a:r>
            <a:rPr lang="en-US" dirty="0" smtClean="0"/>
            <a:t>Mentor Certification Program finishes</a:t>
          </a:r>
          <a:endParaRPr lang="en-US" dirty="0"/>
        </a:p>
      </dgm:t>
    </dgm:pt>
    <dgm:pt modelId="{46A68870-EC30-5F42-AEFA-1B4FBEA3B7D7}" type="parTrans" cxnId="{76DE4D11-B324-2F46-AFF5-CD50952412EF}">
      <dgm:prSet/>
      <dgm:spPr/>
      <dgm:t>
        <a:bodyPr/>
        <a:lstStyle/>
        <a:p>
          <a:endParaRPr lang="en-US"/>
        </a:p>
      </dgm:t>
    </dgm:pt>
    <dgm:pt modelId="{8E97E964-06E7-874A-9D1E-92E94312D14E}" type="sibTrans" cxnId="{76DE4D11-B324-2F46-AFF5-CD50952412EF}">
      <dgm:prSet/>
      <dgm:spPr/>
      <dgm:t>
        <a:bodyPr/>
        <a:lstStyle/>
        <a:p>
          <a:endParaRPr lang="en-US"/>
        </a:p>
      </dgm:t>
    </dgm:pt>
    <dgm:pt modelId="{0A9C0FE7-419E-644E-B7D4-94BB3CD7AD11}">
      <dgm:prSet phldrT="[Text]"/>
      <dgm:spPr/>
      <dgm:t>
        <a:bodyPr/>
        <a:lstStyle/>
        <a:p>
          <a:r>
            <a:rPr lang="en-US" dirty="0" smtClean="0"/>
            <a:t>IDS Project Conference</a:t>
          </a:r>
          <a:endParaRPr lang="en-US" dirty="0"/>
        </a:p>
      </dgm:t>
    </dgm:pt>
    <dgm:pt modelId="{5A4342D4-152D-184B-8068-DABEBAB6DB50}" type="parTrans" cxnId="{546BF15A-3407-BC4C-86B6-72ECB5546B1A}">
      <dgm:prSet/>
      <dgm:spPr/>
      <dgm:t>
        <a:bodyPr/>
        <a:lstStyle/>
        <a:p>
          <a:endParaRPr lang="en-US"/>
        </a:p>
      </dgm:t>
    </dgm:pt>
    <dgm:pt modelId="{721341B3-BD71-B94F-8E7F-EBA1685EC07A}" type="sibTrans" cxnId="{546BF15A-3407-BC4C-86B6-72ECB5546B1A}">
      <dgm:prSet/>
      <dgm:spPr/>
      <dgm:t>
        <a:bodyPr/>
        <a:lstStyle/>
        <a:p>
          <a:endParaRPr lang="en-US"/>
        </a:p>
      </dgm:t>
    </dgm:pt>
    <dgm:pt modelId="{ECFF4CEC-F0B7-D547-8F64-8ED41FFE7005}">
      <dgm:prSet phldrT="[Text]"/>
      <dgm:spPr/>
      <dgm:t>
        <a:bodyPr/>
        <a:lstStyle/>
        <a:p>
          <a:r>
            <a:rPr lang="en-US" dirty="0" smtClean="0"/>
            <a:t>Distribute supporting materials</a:t>
          </a:r>
          <a:endParaRPr lang="en-US" dirty="0"/>
        </a:p>
      </dgm:t>
    </dgm:pt>
    <dgm:pt modelId="{E452B626-6612-7A45-AD0D-C34C860E6D95}" type="parTrans" cxnId="{263FB302-E193-3D4E-B14B-210EAE65E2CB}">
      <dgm:prSet/>
      <dgm:spPr/>
      <dgm:t>
        <a:bodyPr/>
        <a:lstStyle/>
        <a:p>
          <a:endParaRPr lang="en-US"/>
        </a:p>
      </dgm:t>
    </dgm:pt>
    <dgm:pt modelId="{65CB05C2-9BF6-5941-A882-F415CD71AB87}" type="sibTrans" cxnId="{263FB302-E193-3D4E-B14B-210EAE65E2CB}">
      <dgm:prSet/>
      <dgm:spPr/>
      <dgm:t>
        <a:bodyPr/>
        <a:lstStyle/>
        <a:p>
          <a:endParaRPr lang="en-US"/>
        </a:p>
      </dgm:t>
    </dgm:pt>
    <dgm:pt modelId="{2E52B34F-4160-6041-9C59-4EB73F35C16C}" type="pres">
      <dgm:prSet presAssocID="{F65BA1A5-5C04-EA48-AC10-4B5DC912AB33}" presName="Name0" presStyleCnt="0">
        <dgm:presLayoutVars>
          <dgm:dir/>
          <dgm:resizeHandles val="exact"/>
        </dgm:presLayoutVars>
      </dgm:prSet>
      <dgm:spPr/>
    </dgm:pt>
    <dgm:pt modelId="{1EA4E468-15F4-754D-BD86-9CAF46577420}" type="pres">
      <dgm:prSet presAssocID="{F65BA1A5-5C04-EA48-AC10-4B5DC912AB33}" presName="arrow" presStyleLbl="bgShp" presStyleIdx="0" presStyleCnt="1"/>
      <dgm:spPr/>
    </dgm:pt>
    <dgm:pt modelId="{AB5A22C6-D975-134A-9CF1-98A529FE5D50}" type="pres">
      <dgm:prSet presAssocID="{F65BA1A5-5C04-EA48-AC10-4B5DC912AB33}" presName="points" presStyleCnt="0"/>
      <dgm:spPr/>
    </dgm:pt>
    <dgm:pt modelId="{4190D858-F755-3F4B-B694-710F18972616}" type="pres">
      <dgm:prSet presAssocID="{182B8C32-BF2F-1642-BBD6-4C028056E035}" presName="compositeA" presStyleCnt="0"/>
      <dgm:spPr/>
    </dgm:pt>
    <dgm:pt modelId="{F72B8682-A8A2-454D-873F-5E0DFC606A6C}" type="pres">
      <dgm:prSet presAssocID="{182B8C32-BF2F-1642-BBD6-4C028056E035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78B58-A52E-B046-932E-5E0C8A3FDFBA}" type="pres">
      <dgm:prSet presAssocID="{182B8C32-BF2F-1642-BBD6-4C028056E035}" presName="circleA" presStyleLbl="node1" presStyleIdx="0" presStyleCnt="4"/>
      <dgm:spPr/>
    </dgm:pt>
    <dgm:pt modelId="{A48259F7-149F-1249-A7A9-8AF38E50AE52}" type="pres">
      <dgm:prSet presAssocID="{182B8C32-BF2F-1642-BBD6-4C028056E035}" presName="spaceA" presStyleCnt="0"/>
      <dgm:spPr/>
    </dgm:pt>
    <dgm:pt modelId="{267BE6AE-F879-1E4A-A6DE-F053D9B138F9}" type="pres">
      <dgm:prSet presAssocID="{8BDB4E97-0031-B448-AD9E-3318BB4F1AEB}" presName="space" presStyleCnt="0"/>
      <dgm:spPr/>
    </dgm:pt>
    <dgm:pt modelId="{12EE4FC9-6B84-7F46-BF1A-06C268E51B73}" type="pres">
      <dgm:prSet presAssocID="{5C005A75-971F-394A-B95D-A332299A6CC6}" presName="compositeB" presStyleCnt="0"/>
      <dgm:spPr/>
    </dgm:pt>
    <dgm:pt modelId="{AED7F19A-F785-DE47-B41B-CFC7E81A7565}" type="pres">
      <dgm:prSet presAssocID="{5C005A75-971F-394A-B95D-A332299A6CC6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61305-7044-864C-B810-B2C98BB821B1}" type="pres">
      <dgm:prSet presAssocID="{5C005A75-971F-394A-B95D-A332299A6CC6}" presName="circleB" presStyleLbl="node1" presStyleIdx="1" presStyleCnt="4"/>
      <dgm:spPr/>
    </dgm:pt>
    <dgm:pt modelId="{9263227B-878B-3A4A-AAE5-869F2377F853}" type="pres">
      <dgm:prSet presAssocID="{5C005A75-971F-394A-B95D-A332299A6CC6}" presName="spaceB" presStyleCnt="0"/>
      <dgm:spPr/>
    </dgm:pt>
    <dgm:pt modelId="{E3227E3E-9535-9B44-950A-A0382131D30C}" type="pres">
      <dgm:prSet presAssocID="{4E4AEB2F-FFAF-D249-A3A2-8E832C7CA568}" presName="space" presStyleCnt="0"/>
      <dgm:spPr/>
    </dgm:pt>
    <dgm:pt modelId="{F56BA94C-0F06-984F-9B19-E4523F242DD6}" type="pres">
      <dgm:prSet presAssocID="{89EB2BFA-3956-FC40-BFAF-462F52B808C9}" presName="compositeA" presStyleCnt="0"/>
      <dgm:spPr/>
    </dgm:pt>
    <dgm:pt modelId="{12508307-D48F-6145-BC6E-5940C79E7CBD}" type="pres">
      <dgm:prSet presAssocID="{89EB2BFA-3956-FC40-BFAF-462F52B808C9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3911B-AECF-8549-8A0D-B7615965C10F}" type="pres">
      <dgm:prSet presAssocID="{89EB2BFA-3956-FC40-BFAF-462F52B808C9}" presName="circleA" presStyleLbl="node1" presStyleIdx="2" presStyleCnt="4"/>
      <dgm:spPr/>
    </dgm:pt>
    <dgm:pt modelId="{9C726EF9-4798-E44C-809D-C4DB87288A24}" type="pres">
      <dgm:prSet presAssocID="{89EB2BFA-3956-FC40-BFAF-462F52B808C9}" presName="spaceA" presStyleCnt="0"/>
      <dgm:spPr/>
    </dgm:pt>
    <dgm:pt modelId="{79D5560F-5E03-0B4A-AF75-8B5D5E4A89C7}" type="pres">
      <dgm:prSet presAssocID="{D31F664D-17C5-9046-AA68-64952F422A59}" presName="space" presStyleCnt="0"/>
      <dgm:spPr/>
    </dgm:pt>
    <dgm:pt modelId="{78806C35-BA3B-D246-BE0B-A2F9EB89279B}" type="pres">
      <dgm:prSet presAssocID="{55855F10-A215-C145-A085-D92D88E84488}" presName="compositeB" presStyleCnt="0"/>
      <dgm:spPr/>
    </dgm:pt>
    <dgm:pt modelId="{01EAADBA-5AA0-8840-97CF-4BD59BB442BC}" type="pres">
      <dgm:prSet presAssocID="{55855F10-A215-C145-A085-D92D88E84488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99A4D-C66C-0F41-B0B3-3CFEBAAABD8F}" type="pres">
      <dgm:prSet presAssocID="{55855F10-A215-C145-A085-D92D88E84488}" presName="circleB" presStyleLbl="node1" presStyleIdx="3" presStyleCnt="4"/>
      <dgm:spPr/>
    </dgm:pt>
    <dgm:pt modelId="{D99DF4D3-615C-F84E-885F-17C71CAADB23}" type="pres">
      <dgm:prSet presAssocID="{55855F10-A215-C145-A085-D92D88E84488}" presName="spaceB" presStyleCnt="0"/>
      <dgm:spPr/>
    </dgm:pt>
  </dgm:ptLst>
  <dgm:cxnLst>
    <dgm:cxn modelId="{E37E9286-C009-1E46-85B5-004E8C5E6E3C}" type="presOf" srcId="{82674041-5600-4C4E-9430-BF42769CA2B9}" destId="{AED7F19A-F785-DE47-B41B-CFC7E81A7565}" srcOrd="0" destOrd="1" presId="urn:microsoft.com/office/officeart/2005/8/layout/hProcess11"/>
    <dgm:cxn modelId="{34A0C643-1554-AB49-B1CA-B002A82062F0}" srcId="{F65BA1A5-5C04-EA48-AC10-4B5DC912AB33}" destId="{55855F10-A215-C145-A085-D92D88E84488}" srcOrd="3" destOrd="0" parTransId="{DCF4BC6C-E777-9446-A5F7-8DBE78D55545}" sibTransId="{6BA42612-95D8-C843-90C1-8EDAF2AA719C}"/>
    <dgm:cxn modelId="{BF467179-5CA3-8847-87F2-6779C56CAD3D}" type="presOf" srcId="{ECFF4CEC-F0B7-D547-8F64-8ED41FFE7005}" destId="{AED7F19A-F785-DE47-B41B-CFC7E81A7565}" srcOrd="0" destOrd="3" presId="urn:microsoft.com/office/officeart/2005/8/layout/hProcess11"/>
    <dgm:cxn modelId="{BED6855E-6131-754F-9789-9BB03D399FB6}" type="presOf" srcId="{7B510FAD-B0E1-C146-A09C-4987FC012532}" destId="{F72B8682-A8A2-454D-873F-5E0DFC606A6C}" srcOrd="0" destOrd="1" presId="urn:microsoft.com/office/officeart/2005/8/layout/hProcess11"/>
    <dgm:cxn modelId="{35442FF9-17CD-F047-AF31-D6C1F63F8BC2}" type="presOf" srcId="{604DA007-72FD-1B42-8097-0D06599E5478}" destId="{12508307-D48F-6145-BC6E-5940C79E7CBD}" srcOrd="0" destOrd="2" presId="urn:microsoft.com/office/officeart/2005/8/layout/hProcess11"/>
    <dgm:cxn modelId="{263FB302-E193-3D4E-B14B-210EAE65E2CB}" srcId="{5C005A75-971F-394A-B95D-A332299A6CC6}" destId="{ECFF4CEC-F0B7-D547-8F64-8ED41FFE7005}" srcOrd="2" destOrd="0" parTransId="{E452B626-6612-7A45-AD0D-C34C860E6D95}" sibTransId="{65CB05C2-9BF6-5941-A882-F415CD71AB87}"/>
    <dgm:cxn modelId="{70A5DEE5-B962-B842-BD85-DB5D7ABE6F2F}" type="presOf" srcId="{89EB2BFA-3956-FC40-BFAF-462F52B808C9}" destId="{12508307-D48F-6145-BC6E-5940C79E7CBD}" srcOrd="0" destOrd="0" presId="urn:microsoft.com/office/officeart/2005/8/layout/hProcess11"/>
    <dgm:cxn modelId="{F064ECD3-D01A-4643-A1F4-8818BBB07F8C}" type="presOf" srcId="{0A9C0FE7-419E-644E-B7D4-94BB3CD7AD11}" destId="{01EAADBA-5AA0-8840-97CF-4BD59BB442BC}" srcOrd="0" destOrd="3" presId="urn:microsoft.com/office/officeart/2005/8/layout/hProcess11"/>
    <dgm:cxn modelId="{49BF98F7-AF9A-F94D-9F5F-D8998274A63D}" type="presOf" srcId="{537994BE-A6DC-7D41-954C-61243E830F5F}" destId="{01EAADBA-5AA0-8840-97CF-4BD59BB442BC}" srcOrd="0" destOrd="1" presId="urn:microsoft.com/office/officeart/2005/8/layout/hProcess11"/>
    <dgm:cxn modelId="{406654C7-7B49-D344-830B-995719248A2E}" type="presOf" srcId="{74BDCA45-0939-5549-894C-13943B4A15FE}" destId="{AED7F19A-F785-DE47-B41B-CFC7E81A7565}" srcOrd="0" destOrd="2" presId="urn:microsoft.com/office/officeart/2005/8/layout/hProcess11"/>
    <dgm:cxn modelId="{37610A0D-20E8-2644-8306-7427F12CB31B}" type="presOf" srcId="{55855F10-A215-C145-A085-D92D88E84488}" destId="{01EAADBA-5AA0-8840-97CF-4BD59BB442BC}" srcOrd="0" destOrd="0" presId="urn:microsoft.com/office/officeart/2005/8/layout/hProcess11"/>
    <dgm:cxn modelId="{E142D417-21F5-0C43-871B-FC7C34A808A4}" type="presOf" srcId="{F65BA1A5-5C04-EA48-AC10-4B5DC912AB33}" destId="{2E52B34F-4160-6041-9C59-4EB73F35C16C}" srcOrd="0" destOrd="0" presId="urn:microsoft.com/office/officeart/2005/8/layout/hProcess11"/>
    <dgm:cxn modelId="{139ED932-B898-9243-9621-FEC2DFD80143}" type="presOf" srcId="{F7A76F1D-99CF-684B-956F-FF195AE45200}" destId="{01EAADBA-5AA0-8840-97CF-4BD59BB442BC}" srcOrd="0" destOrd="2" presId="urn:microsoft.com/office/officeart/2005/8/layout/hProcess11"/>
    <dgm:cxn modelId="{105CD17F-009A-414B-890D-97B518590450}" type="presOf" srcId="{5C005A75-971F-394A-B95D-A332299A6CC6}" destId="{AED7F19A-F785-DE47-B41B-CFC7E81A7565}" srcOrd="0" destOrd="0" presId="urn:microsoft.com/office/officeart/2005/8/layout/hProcess11"/>
    <dgm:cxn modelId="{580C64AB-7048-F34A-B7F8-598C7A20E4B0}" srcId="{182B8C32-BF2F-1642-BBD6-4C028056E035}" destId="{88944EE3-AA3F-F146-B904-197EF3C43302}" srcOrd="2" destOrd="0" parTransId="{09C53496-4E61-2641-80FA-157CC261430B}" sibTransId="{A7BA756E-4416-344D-A7E2-DE651FAE7AAF}"/>
    <dgm:cxn modelId="{546BF15A-3407-BC4C-86B6-72ECB5546B1A}" srcId="{55855F10-A215-C145-A085-D92D88E84488}" destId="{0A9C0FE7-419E-644E-B7D4-94BB3CD7AD11}" srcOrd="2" destOrd="0" parTransId="{5A4342D4-152D-184B-8068-DABEBAB6DB50}" sibTransId="{721341B3-BD71-B94F-8E7F-EBA1685EC07A}"/>
    <dgm:cxn modelId="{0CFE0083-495C-4348-A1E3-F74B1ED47C65}" srcId="{F65BA1A5-5C04-EA48-AC10-4B5DC912AB33}" destId="{5C005A75-971F-394A-B95D-A332299A6CC6}" srcOrd="1" destOrd="0" parTransId="{F1A70339-5E71-684C-89A7-5816BC358FC8}" sibTransId="{4E4AEB2F-FFAF-D249-A3A2-8E832C7CA568}"/>
    <dgm:cxn modelId="{ED6A1D34-444B-524A-88BE-978352A8DC3C}" srcId="{5C005A75-971F-394A-B95D-A332299A6CC6}" destId="{74BDCA45-0939-5549-894C-13943B4A15FE}" srcOrd="1" destOrd="0" parTransId="{5215CAB0-1AFF-FE49-9022-7B030BA8ADD9}" sibTransId="{40B30195-BC1C-0841-AF2B-41805BE02F36}"/>
    <dgm:cxn modelId="{1E87A8F8-1AC5-804C-920F-31AF9453ED1F}" srcId="{55855F10-A215-C145-A085-D92D88E84488}" destId="{537994BE-A6DC-7D41-954C-61243E830F5F}" srcOrd="0" destOrd="0" parTransId="{E7EDEF30-7DC6-B742-B797-3ECF3D69A90D}" sibTransId="{68214B0E-B6CF-8249-AEAE-D798932CA1A4}"/>
    <dgm:cxn modelId="{69CA6853-239B-0642-87D7-D9F7E07582B2}" type="presOf" srcId="{89F25B62-7A43-9647-9875-D9B8A7B4D578}" destId="{F72B8682-A8A2-454D-873F-5E0DFC606A6C}" srcOrd="0" destOrd="2" presId="urn:microsoft.com/office/officeart/2005/8/layout/hProcess11"/>
    <dgm:cxn modelId="{60D1B52C-6275-8843-9576-C0A5135BB2E1}" srcId="{182B8C32-BF2F-1642-BBD6-4C028056E035}" destId="{89F25B62-7A43-9647-9875-D9B8A7B4D578}" srcOrd="1" destOrd="0" parTransId="{C4660B93-9451-6A45-AED9-AB77C45644DA}" sibTransId="{AF7A7FB6-C380-A24F-97E0-CB6C10D0EE61}"/>
    <dgm:cxn modelId="{1501CA02-B4D3-4D47-98C2-7F01399577A2}" srcId="{F65BA1A5-5C04-EA48-AC10-4B5DC912AB33}" destId="{89EB2BFA-3956-FC40-BFAF-462F52B808C9}" srcOrd="2" destOrd="0" parTransId="{3935D651-54A7-6F4F-84FA-4845D01A16F4}" sibTransId="{D31F664D-17C5-9046-AA68-64952F422A59}"/>
    <dgm:cxn modelId="{B1DC68C1-9911-FF4B-83CD-472EAE468860}" srcId="{5C005A75-971F-394A-B95D-A332299A6CC6}" destId="{82674041-5600-4C4E-9430-BF42769CA2B9}" srcOrd="0" destOrd="0" parTransId="{54CF9D1F-8C4B-194C-B40A-DBA779BBB662}" sibTransId="{6DE606C6-16AB-E743-9CAC-05E3E870D5A7}"/>
    <dgm:cxn modelId="{F51FB21B-F227-A543-B664-EDDF85CB4DDE}" srcId="{89EB2BFA-3956-FC40-BFAF-462F52B808C9}" destId="{9E1724A3-6BCC-5B42-9FFD-58764607264E}" srcOrd="0" destOrd="0" parTransId="{BEF7D1BC-04AA-6945-A78D-1448AEA56606}" sibTransId="{22066023-2671-2143-86E2-29C6BB55A87E}"/>
    <dgm:cxn modelId="{76DE4D11-B324-2F46-AFF5-CD50952412EF}" srcId="{55855F10-A215-C145-A085-D92D88E84488}" destId="{F7A76F1D-99CF-684B-956F-FF195AE45200}" srcOrd="1" destOrd="0" parTransId="{46A68870-EC30-5F42-AEFA-1B4FBEA3B7D7}" sibTransId="{8E97E964-06E7-874A-9D1E-92E94312D14E}"/>
    <dgm:cxn modelId="{31EB3FBD-1F2E-5F43-820F-04015DC3BD7A}" type="presOf" srcId="{182B8C32-BF2F-1642-BBD6-4C028056E035}" destId="{F72B8682-A8A2-454D-873F-5E0DFC606A6C}" srcOrd="0" destOrd="0" presId="urn:microsoft.com/office/officeart/2005/8/layout/hProcess11"/>
    <dgm:cxn modelId="{C964978C-6F99-CC4C-AA66-83889B05ADDD}" srcId="{182B8C32-BF2F-1642-BBD6-4C028056E035}" destId="{7B510FAD-B0E1-C146-A09C-4987FC012532}" srcOrd="0" destOrd="0" parTransId="{4DE4CD53-BD03-2F46-844D-8F9C9E80AEAF}" sibTransId="{DEA42920-4D92-824F-98CA-358A83B21EA4}"/>
    <dgm:cxn modelId="{353D622C-9CD1-7448-B448-13AA7343E45E}" srcId="{F65BA1A5-5C04-EA48-AC10-4B5DC912AB33}" destId="{182B8C32-BF2F-1642-BBD6-4C028056E035}" srcOrd="0" destOrd="0" parTransId="{A7053BE0-0DBC-0749-905C-2678701F0A72}" sibTransId="{8BDB4E97-0031-B448-AD9E-3318BB4F1AEB}"/>
    <dgm:cxn modelId="{CF719273-BF25-B84F-8D8F-50E2D9903FF5}" type="presOf" srcId="{9E1724A3-6BCC-5B42-9FFD-58764607264E}" destId="{12508307-D48F-6145-BC6E-5940C79E7CBD}" srcOrd="0" destOrd="1" presId="urn:microsoft.com/office/officeart/2005/8/layout/hProcess11"/>
    <dgm:cxn modelId="{4A342E66-D168-4544-AA05-845787657476}" type="presOf" srcId="{88944EE3-AA3F-F146-B904-197EF3C43302}" destId="{F72B8682-A8A2-454D-873F-5E0DFC606A6C}" srcOrd="0" destOrd="3" presId="urn:microsoft.com/office/officeart/2005/8/layout/hProcess11"/>
    <dgm:cxn modelId="{54930595-167B-4E4A-A038-BEF431A924EC}" srcId="{89EB2BFA-3956-FC40-BFAF-462F52B808C9}" destId="{604DA007-72FD-1B42-8097-0D06599E5478}" srcOrd="1" destOrd="0" parTransId="{A0CFB55C-B496-034B-BBEE-296F311B19E8}" sibTransId="{F6FCAB4E-7F55-A04C-8CC2-D68C01E04DAF}"/>
    <dgm:cxn modelId="{82848BDA-B51E-8D42-AB70-9496598F8C5A}" type="presParOf" srcId="{2E52B34F-4160-6041-9C59-4EB73F35C16C}" destId="{1EA4E468-15F4-754D-BD86-9CAF46577420}" srcOrd="0" destOrd="0" presId="urn:microsoft.com/office/officeart/2005/8/layout/hProcess11"/>
    <dgm:cxn modelId="{39CAC330-7756-074D-ABB0-54D1A9AF9FCC}" type="presParOf" srcId="{2E52B34F-4160-6041-9C59-4EB73F35C16C}" destId="{AB5A22C6-D975-134A-9CF1-98A529FE5D50}" srcOrd="1" destOrd="0" presId="urn:microsoft.com/office/officeart/2005/8/layout/hProcess11"/>
    <dgm:cxn modelId="{AFC52829-72B7-BB47-9860-58D347A7768F}" type="presParOf" srcId="{AB5A22C6-D975-134A-9CF1-98A529FE5D50}" destId="{4190D858-F755-3F4B-B694-710F18972616}" srcOrd="0" destOrd="0" presId="urn:microsoft.com/office/officeart/2005/8/layout/hProcess11"/>
    <dgm:cxn modelId="{5ABDBD81-B8CC-204B-89C5-21001162B0A6}" type="presParOf" srcId="{4190D858-F755-3F4B-B694-710F18972616}" destId="{F72B8682-A8A2-454D-873F-5E0DFC606A6C}" srcOrd="0" destOrd="0" presId="urn:microsoft.com/office/officeart/2005/8/layout/hProcess11"/>
    <dgm:cxn modelId="{073EB9E2-32D5-484F-A997-5CCE3630DB5A}" type="presParOf" srcId="{4190D858-F755-3F4B-B694-710F18972616}" destId="{A5E78B58-A52E-B046-932E-5E0C8A3FDFBA}" srcOrd="1" destOrd="0" presId="urn:microsoft.com/office/officeart/2005/8/layout/hProcess11"/>
    <dgm:cxn modelId="{381037D7-70BA-914B-A7E7-28316F2215A5}" type="presParOf" srcId="{4190D858-F755-3F4B-B694-710F18972616}" destId="{A48259F7-149F-1249-A7A9-8AF38E50AE52}" srcOrd="2" destOrd="0" presId="urn:microsoft.com/office/officeart/2005/8/layout/hProcess11"/>
    <dgm:cxn modelId="{59A68ADA-8B0D-524B-ACA6-F3D58739E286}" type="presParOf" srcId="{AB5A22C6-D975-134A-9CF1-98A529FE5D50}" destId="{267BE6AE-F879-1E4A-A6DE-F053D9B138F9}" srcOrd="1" destOrd="0" presId="urn:microsoft.com/office/officeart/2005/8/layout/hProcess11"/>
    <dgm:cxn modelId="{288B1D59-FA73-4F4A-AA2D-B915779F2B09}" type="presParOf" srcId="{AB5A22C6-D975-134A-9CF1-98A529FE5D50}" destId="{12EE4FC9-6B84-7F46-BF1A-06C268E51B73}" srcOrd="2" destOrd="0" presId="urn:microsoft.com/office/officeart/2005/8/layout/hProcess11"/>
    <dgm:cxn modelId="{0308F7D3-6A79-414F-9A45-2F62698AB7AA}" type="presParOf" srcId="{12EE4FC9-6B84-7F46-BF1A-06C268E51B73}" destId="{AED7F19A-F785-DE47-B41B-CFC7E81A7565}" srcOrd="0" destOrd="0" presId="urn:microsoft.com/office/officeart/2005/8/layout/hProcess11"/>
    <dgm:cxn modelId="{88D13FDA-F234-F940-B0B8-DA2AF4E6DD26}" type="presParOf" srcId="{12EE4FC9-6B84-7F46-BF1A-06C268E51B73}" destId="{C2161305-7044-864C-B810-B2C98BB821B1}" srcOrd="1" destOrd="0" presId="urn:microsoft.com/office/officeart/2005/8/layout/hProcess11"/>
    <dgm:cxn modelId="{B07D20D6-7026-7E4C-80E1-0D7B49553E9C}" type="presParOf" srcId="{12EE4FC9-6B84-7F46-BF1A-06C268E51B73}" destId="{9263227B-878B-3A4A-AAE5-869F2377F853}" srcOrd="2" destOrd="0" presId="urn:microsoft.com/office/officeart/2005/8/layout/hProcess11"/>
    <dgm:cxn modelId="{25D60737-A68F-AC42-8264-BBCED6A6F130}" type="presParOf" srcId="{AB5A22C6-D975-134A-9CF1-98A529FE5D50}" destId="{E3227E3E-9535-9B44-950A-A0382131D30C}" srcOrd="3" destOrd="0" presId="urn:microsoft.com/office/officeart/2005/8/layout/hProcess11"/>
    <dgm:cxn modelId="{09BF0578-DDCF-F840-A92D-0B2169496C98}" type="presParOf" srcId="{AB5A22C6-D975-134A-9CF1-98A529FE5D50}" destId="{F56BA94C-0F06-984F-9B19-E4523F242DD6}" srcOrd="4" destOrd="0" presId="urn:microsoft.com/office/officeart/2005/8/layout/hProcess11"/>
    <dgm:cxn modelId="{D7B45682-1892-AD49-A58D-B1E7B953C3C3}" type="presParOf" srcId="{F56BA94C-0F06-984F-9B19-E4523F242DD6}" destId="{12508307-D48F-6145-BC6E-5940C79E7CBD}" srcOrd="0" destOrd="0" presId="urn:microsoft.com/office/officeart/2005/8/layout/hProcess11"/>
    <dgm:cxn modelId="{1C87A657-AAD8-A346-89C5-B859A9D49D15}" type="presParOf" srcId="{F56BA94C-0F06-984F-9B19-E4523F242DD6}" destId="{3333911B-AECF-8549-8A0D-B7615965C10F}" srcOrd="1" destOrd="0" presId="urn:microsoft.com/office/officeart/2005/8/layout/hProcess11"/>
    <dgm:cxn modelId="{2CC1C15D-9EFD-124E-A1FC-ECEFE0513071}" type="presParOf" srcId="{F56BA94C-0F06-984F-9B19-E4523F242DD6}" destId="{9C726EF9-4798-E44C-809D-C4DB87288A24}" srcOrd="2" destOrd="0" presId="urn:microsoft.com/office/officeart/2005/8/layout/hProcess11"/>
    <dgm:cxn modelId="{730C553C-75DF-4F49-802E-F2826B827AF2}" type="presParOf" srcId="{AB5A22C6-D975-134A-9CF1-98A529FE5D50}" destId="{79D5560F-5E03-0B4A-AF75-8B5D5E4A89C7}" srcOrd="5" destOrd="0" presId="urn:microsoft.com/office/officeart/2005/8/layout/hProcess11"/>
    <dgm:cxn modelId="{8B218ED0-972F-8849-9917-0F482493D41D}" type="presParOf" srcId="{AB5A22C6-D975-134A-9CF1-98A529FE5D50}" destId="{78806C35-BA3B-D246-BE0B-A2F9EB89279B}" srcOrd="6" destOrd="0" presId="urn:microsoft.com/office/officeart/2005/8/layout/hProcess11"/>
    <dgm:cxn modelId="{675F2248-ED6E-414B-B97F-6B91290D8F8C}" type="presParOf" srcId="{78806C35-BA3B-D246-BE0B-A2F9EB89279B}" destId="{01EAADBA-5AA0-8840-97CF-4BD59BB442BC}" srcOrd="0" destOrd="0" presId="urn:microsoft.com/office/officeart/2005/8/layout/hProcess11"/>
    <dgm:cxn modelId="{995A85D3-72CB-0847-B8EB-9EC0000E9A4C}" type="presParOf" srcId="{78806C35-BA3B-D246-BE0B-A2F9EB89279B}" destId="{73599A4D-C66C-0F41-B0B3-3CFEBAAABD8F}" srcOrd="1" destOrd="0" presId="urn:microsoft.com/office/officeart/2005/8/layout/hProcess11"/>
    <dgm:cxn modelId="{738F7BEF-D2DB-6C4F-BFC4-75068FA39390}" type="presParOf" srcId="{78806C35-BA3B-D246-BE0B-A2F9EB89279B}" destId="{D99DF4D3-615C-F84E-885F-17C71CAADB2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44409-CFF9-8043-9F92-32056AF75D06}">
      <dsp:nvSpPr>
        <dsp:cNvPr id="0" name=""/>
        <dsp:cNvSpPr/>
      </dsp:nvSpPr>
      <dsp:spPr>
        <a:xfrm>
          <a:off x="0" y="0"/>
          <a:ext cx="6088380" cy="80746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Goal setting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Team introduces the mentoring process to the library.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Together, IDS team &amp; library representatives set goals &amp; sign agreement.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Library assigns liaisons to work directly with mentors.</a:t>
          </a:r>
          <a:endParaRPr lang="en-US" sz="900" kern="1200" dirty="0"/>
        </a:p>
      </dsp:txBody>
      <dsp:txXfrm>
        <a:off x="23650" y="23650"/>
        <a:ext cx="5148830" cy="760166"/>
      </dsp:txXfrm>
    </dsp:sp>
    <dsp:sp modelId="{1973597F-9D64-2440-9304-A1545F256A84}">
      <dsp:nvSpPr>
        <dsp:cNvPr id="0" name=""/>
        <dsp:cNvSpPr/>
      </dsp:nvSpPr>
      <dsp:spPr>
        <a:xfrm>
          <a:off x="509901" y="954278"/>
          <a:ext cx="6088380" cy="80746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61105"/>
            <a:satOff val="-10550"/>
            <a:lumOff val="1165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Mentors review library’s existing workflow &amp; systems.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Together, discuss findings &amp; recommended changes.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Together, create an implementation plan with milestones, tasks, and a deadline.</a:t>
          </a:r>
          <a:endParaRPr lang="en-US" sz="900" kern="1200" dirty="0"/>
        </a:p>
      </dsp:txBody>
      <dsp:txXfrm>
        <a:off x="533551" y="977928"/>
        <a:ext cx="5006325" cy="760166"/>
      </dsp:txXfrm>
    </dsp:sp>
    <dsp:sp modelId="{19F7047A-2FAD-7B43-A36A-E368741CED07}">
      <dsp:nvSpPr>
        <dsp:cNvPr id="0" name=""/>
        <dsp:cNvSpPr/>
      </dsp:nvSpPr>
      <dsp:spPr>
        <a:xfrm>
          <a:off x="1012193" y="1908556"/>
          <a:ext cx="6088380" cy="80746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522210"/>
            <a:satOff val="-21101"/>
            <a:lumOff val="2331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Execution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Library begins implementation plan.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Together, meet on a regular schedule to discuss progress.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Mentors provide support &amp; training as needed.</a:t>
          </a:r>
          <a:endParaRPr lang="en-US" sz="900" kern="1200" dirty="0"/>
        </a:p>
      </dsp:txBody>
      <dsp:txXfrm>
        <a:off x="1035843" y="1932206"/>
        <a:ext cx="5013935" cy="760166"/>
      </dsp:txXfrm>
    </dsp:sp>
    <dsp:sp modelId="{0DE82695-7400-734E-91C4-8BE3FFDCCBC6}">
      <dsp:nvSpPr>
        <dsp:cNvPr id="0" name=""/>
        <dsp:cNvSpPr/>
      </dsp:nvSpPr>
      <dsp:spPr>
        <a:xfrm>
          <a:off x="1522095" y="2862834"/>
          <a:ext cx="6088380" cy="80746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783315"/>
            <a:satOff val="-31651"/>
            <a:lumOff val="34974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Completion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Together, reflect on accomplishments.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Mentors submit a written report to the library.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Liaisons provide feedback on experience.</a:t>
          </a:r>
          <a:endParaRPr lang="en-US" sz="900" kern="1200" dirty="0"/>
        </a:p>
      </dsp:txBody>
      <dsp:txXfrm>
        <a:off x="1545745" y="2886484"/>
        <a:ext cx="5006325" cy="760166"/>
      </dsp:txXfrm>
    </dsp:sp>
    <dsp:sp modelId="{B1107008-A5D9-BD42-9A12-BE37736C1601}">
      <dsp:nvSpPr>
        <dsp:cNvPr id="0" name=""/>
        <dsp:cNvSpPr/>
      </dsp:nvSpPr>
      <dsp:spPr>
        <a:xfrm>
          <a:off x="5563527" y="618445"/>
          <a:ext cx="524852" cy="52485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681619" y="618445"/>
        <a:ext cx="288668" cy="394951"/>
      </dsp:txXfrm>
    </dsp:sp>
    <dsp:sp modelId="{0F13BDD0-BC19-7640-9B14-00711BFAD4E4}">
      <dsp:nvSpPr>
        <dsp:cNvPr id="0" name=""/>
        <dsp:cNvSpPr/>
      </dsp:nvSpPr>
      <dsp:spPr>
        <a:xfrm>
          <a:off x="6073428" y="1572723"/>
          <a:ext cx="524852" cy="52485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191520" y="1572723"/>
        <a:ext cx="288668" cy="394951"/>
      </dsp:txXfrm>
    </dsp:sp>
    <dsp:sp modelId="{0AC62DF1-BD7C-DA40-B9EC-EB230303DCDE}">
      <dsp:nvSpPr>
        <dsp:cNvPr id="0" name=""/>
        <dsp:cNvSpPr/>
      </dsp:nvSpPr>
      <dsp:spPr>
        <a:xfrm>
          <a:off x="6575720" y="2527001"/>
          <a:ext cx="524852" cy="52485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693812" y="2527001"/>
        <a:ext cx="288668" cy="394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4E468-15F4-754D-BD86-9CAF46577420}">
      <dsp:nvSpPr>
        <dsp:cNvPr id="0" name=""/>
        <dsp:cNvSpPr/>
      </dsp:nvSpPr>
      <dsp:spPr>
        <a:xfrm>
          <a:off x="0" y="1101090"/>
          <a:ext cx="7610475" cy="146812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2B8682-A8A2-454D-873F-5E0DFC606A6C}">
      <dsp:nvSpPr>
        <dsp:cNvPr id="0" name=""/>
        <dsp:cNvSpPr/>
      </dsp:nvSpPr>
      <dsp:spPr>
        <a:xfrm>
          <a:off x="3428" y="0"/>
          <a:ext cx="1648812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Now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implementation plans w/ current libraries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Finalize new mentor process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Develop supporting materials &amp; templates</a:t>
          </a:r>
          <a:endParaRPr lang="en-US" sz="1000" kern="1200" dirty="0"/>
        </a:p>
      </dsp:txBody>
      <dsp:txXfrm>
        <a:off x="3428" y="0"/>
        <a:ext cx="1648812" cy="1468120"/>
      </dsp:txXfrm>
    </dsp:sp>
    <dsp:sp modelId="{A5E78B58-A52E-B046-932E-5E0C8A3FDFBA}">
      <dsp:nvSpPr>
        <dsp:cNvPr id="0" name=""/>
        <dsp:cNvSpPr/>
      </dsp:nvSpPr>
      <dsp:spPr>
        <a:xfrm>
          <a:off x="644319" y="1651635"/>
          <a:ext cx="367030" cy="36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D7F19A-F785-DE47-B41B-CFC7E81A7565}">
      <dsp:nvSpPr>
        <dsp:cNvPr id="0" name=""/>
        <dsp:cNvSpPr/>
      </dsp:nvSpPr>
      <dsp:spPr>
        <a:xfrm>
          <a:off x="1734681" y="2202180"/>
          <a:ext cx="1648812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March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ILLiad Conference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Implement new mentor process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Distribute supporting materials</a:t>
          </a:r>
          <a:endParaRPr lang="en-US" sz="1000" kern="1200" dirty="0"/>
        </a:p>
      </dsp:txBody>
      <dsp:txXfrm>
        <a:off x="1734681" y="2202180"/>
        <a:ext cx="1648812" cy="1468120"/>
      </dsp:txXfrm>
    </dsp:sp>
    <dsp:sp modelId="{C2161305-7044-864C-B810-B2C98BB821B1}">
      <dsp:nvSpPr>
        <dsp:cNvPr id="0" name=""/>
        <dsp:cNvSpPr/>
      </dsp:nvSpPr>
      <dsp:spPr>
        <a:xfrm>
          <a:off x="2375572" y="1651635"/>
          <a:ext cx="367030" cy="36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508307-D48F-6145-BC6E-5940C79E7CBD}">
      <dsp:nvSpPr>
        <dsp:cNvPr id="0" name=""/>
        <dsp:cNvSpPr/>
      </dsp:nvSpPr>
      <dsp:spPr>
        <a:xfrm>
          <a:off x="3465934" y="0"/>
          <a:ext cx="1648812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April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Mentor Certification Program begins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Begin outreach to veteran members</a:t>
          </a:r>
          <a:endParaRPr lang="en-US" sz="1000" kern="1200" dirty="0"/>
        </a:p>
      </dsp:txBody>
      <dsp:txXfrm>
        <a:off x="3465934" y="0"/>
        <a:ext cx="1648812" cy="1468120"/>
      </dsp:txXfrm>
    </dsp:sp>
    <dsp:sp modelId="{3333911B-AECF-8549-8A0D-B7615965C10F}">
      <dsp:nvSpPr>
        <dsp:cNvPr id="0" name=""/>
        <dsp:cNvSpPr/>
      </dsp:nvSpPr>
      <dsp:spPr>
        <a:xfrm>
          <a:off x="4106825" y="1651635"/>
          <a:ext cx="367030" cy="36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EAADBA-5AA0-8840-97CF-4BD59BB442BC}">
      <dsp:nvSpPr>
        <dsp:cNvPr id="0" name=""/>
        <dsp:cNvSpPr/>
      </dsp:nvSpPr>
      <dsp:spPr>
        <a:xfrm>
          <a:off x="5197187" y="2202180"/>
          <a:ext cx="1648812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1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Summer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Review &amp; revise new process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Mentor Certification Program finishes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IDS Project Conference</a:t>
          </a:r>
          <a:endParaRPr lang="en-US" sz="1000" kern="1200" dirty="0"/>
        </a:p>
      </dsp:txBody>
      <dsp:txXfrm>
        <a:off x="5197187" y="2202180"/>
        <a:ext cx="1648812" cy="1468120"/>
      </dsp:txXfrm>
    </dsp:sp>
    <dsp:sp modelId="{73599A4D-C66C-0F41-B0B3-3CFEBAAABD8F}">
      <dsp:nvSpPr>
        <dsp:cNvPr id="0" name=""/>
        <dsp:cNvSpPr/>
      </dsp:nvSpPr>
      <dsp:spPr>
        <a:xfrm>
          <a:off x="5838078" y="1651635"/>
          <a:ext cx="367030" cy="36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8B6FE2-AEF9-0641-996D-4CFD0F3A9B88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72AFAB-21FE-294B-BF7B-6F89619D71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Mentoring for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Setting a new course for the Mentor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5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of the Mentor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 mentors + 4 mentors-in-training</a:t>
            </a:r>
          </a:p>
          <a:p>
            <a:r>
              <a:rPr lang="en-US" dirty="0" smtClean="0"/>
              <a:t>Certification program</a:t>
            </a:r>
          </a:p>
          <a:p>
            <a:r>
              <a:rPr lang="en-US" dirty="0" smtClean="0"/>
              <a:t>Goal: set libraries up to participate in the IDS Project</a:t>
            </a:r>
            <a:endParaRPr lang="en-US" dirty="0"/>
          </a:p>
          <a:p>
            <a:pPr lvl="1"/>
            <a:r>
              <a:rPr lang="en-US" dirty="0" smtClean="0"/>
              <a:t>We do all of the heavy lifting</a:t>
            </a:r>
          </a:p>
          <a:p>
            <a:pPr lvl="1"/>
            <a:r>
              <a:rPr lang="en-US" dirty="0" smtClean="0"/>
              <a:t>Slapdash implementation</a:t>
            </a:r>
            <a:endParaRPr lang="en-US" dirty="0"/>
          </a:p>
          <a:p>
            <a:r>
              <a:rPr lang="en-US" dirty="0" smtClean="0"/>
              <a:t>Efforts centered upon new member libraries</a:t>
            </a:r>
          </a:p>
        </p:txBody>
      </p:sp>
    </p:spTree>
    <p:extLst>
      <p:ext uri="{BB962C8B-B14F-4D97-AF65-F5344CB8AC3E}">
        <p14:creationId xmlns:p14="http://schemas.microsoft.com/office/powerpoint/2010/main" val="37418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&amp;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size does not fit all</a:t>
            </a:r>
          </a:p>
          <a:p>
            <a:pPr lvl="1"/>
            <a:r>
              <a:rPr lang="en-US" dirty="0" smtClean="0"/>
              <a:t>Checklist is good on paper…</a:t>
            </a:r>
          </a:p>
          <a:p>
            <a:pPr lvl="1"/>
            <a:r>
              <a:rPr lang="en-US" dirty="0" smtClean="0"/>
              <a:t>But implementation seldom goes that easily</a:t>
            </a:r>
          </a:p>
          <a:p>
            <a:r>
              <a:rPr lang="en-US" dirty="0" smtClean="0"/>
              <a:t>No deadlines, but many delays</a:t>
            </a:r>
          </a:p>
          <a:p>
            <a:pPr lvl="1"/>
            <a:r>
              <a:rPr lang="en-US" dirty="0" smtClean="0"/>
              <a:t>Ideally, 2 visits and we’re done</a:t>
            </a:r>
          </a:p>
          <a:p>
            <a:pPr lvl="1"/>
            <a:r>
              <a:rPr lang="en-US" dirty="0" smtClean="0"/>
              <a:t>But in reality, undiscovered problems cause delays</a:t>
            </a:r>
            <a:endParaRPr lang="en-US" dirty="0"/>
          </a:p>
          <a:p>
            <a:r>
              <a:rPr lang="en-US" dirty="0" smtClean="0"/>
              <a:t>Experts in superficial changes</a:t>
            </a:r>
          </a:p>
          <a:p>
            <a:pPr lvl="1"/>
            <a:r>
              <a:rPr lang="en-US" dirty="0" smtClean="0"/>
              <a:t>We excel at optimizing systems &amp; workflows</a:t>
            </a:r>
          </a:p>
          <a:p>
            <a:pPr lvl="1"/>
            <a:r>
              <a:rPr lang="en-US" dirty="0" smtClean="0"/>
              <a:t>But we do not optimize staff for lasting change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879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up to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mentor is a trusted advisor</a:t>
            </a:r>
          </a:p>
          <a:p>
            <a:pPr lvl="1"/>
            <a:r>
              <a:rPr lang="en-US" dirty="0" smtClean="0"/>
              <a:t>Helps mentees develop skills &amp; knowledge</a:t>
            </a:r>
          </a:p>
          <a:p>
            <a:pPr lvl="1"/>
            <a:r>
              <a:rPr lang="en-US" dirty="0" smtClean="0"/>
              <a:t>Trusting relationship with a clear, mutual purpose</a:t>
            </a:r>
          </a:p>
          <a:p>
            <a:r>
              <a:rPr lang="en-US" dirty="0" smtClean="0"/>
              <a:t>Basic principles*</a:t>
            </a:r>
          </a:p>
          <a:p>
            <a:pPr lvl="1"/>
            <a:r>
              <a:rPr lang="en-US" dirty="0" smtClean="0"/>
              <a:t>Form agreement with mentees on goals for relationship</a:t>
            </a:r>
          </a:p>
          <a:p>
            <a:pPr lvl="1"/>
            <a:r>
              <a:rPr lang="en-US" dirty="0" smtClean="0"/>
              <a:t>Be patient – mistakes will happen</a:t>
            </a:r>
          </a:p>
          <a:p>
            <a:pPr lvl="1"/>
            <a:r>
              <a:rPr lang="en-US" dirty="0" smtClean="0"/>
              <a:t>Help mentees succeed on their </a:t>
            </a:r>
            <a:r>
              <a:rPr lang="en-US" i="1" dirty="0" smtClean="0"/>
              <a:t>own</a:t>
            </a:r>
            <a:r>
              <a:rPr lang="en-US" dirty="0" smtClean="0"/>
              <a:t> terms</a:t>
            </a:r>
          </a:p>
          <a:p>
            <a:pPr lvl="1"/>
            <a:r>
              <a:rPr lang="en-US" dirty="0" smtClean="0"/>
              <a:t>Schedule ongoing contact with mentees</a:t>
            </a:r>
          </a:p>
          <a:p>
            <a:r>
              <a:rPr lang="en-US" dirty="0" smtClean="0"/>
              <a:t>This is fundamentally a teaching relationship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350168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*From </a:t>
            </a:r>
            <a:r>
              <a:rPr lang="en-US" sz="1200" dirty="0" err="1"/>
              <a:t>Buller</a:t>
            </a:r>
            <a:r>
              <a:rPr lang="en-US" sz="1200" dirty="0"/>
              <a:t>, J. "Serving as a Mentor." The Essential College Professor: A Practical Guide to an Academic Career, 348-354.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895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must approach each library as a student</a:t>
            </a:r>
          </a:p>
          <a:p>
            <a:r>
              <a:rPr lang="en-US" dirty="0" smtClean="0"/>
              <a:t>Together with them, we need to:</a:t>
            </a:r>
          </a:p>
          <a:p>
            <a:pPr lvl="1"/>
            <a:r>
              <a:rPr lang="en-US" dirty="0" smtClean="0"/>
              <a:t>Set expectations, goals, and deadlines</a:t>
            </a:r>
          </a:p>
          <a:p>
            <a:pPr lvl="1"/>
            <a:r>
              <a:rPr lang="en-US" dirty="0" smtClean="0"/>
              <a:t>Develop a plan for implementing change</a:t>
            </a:r>
          </a:p>
          <a:p>
            <a:pPr lvl="1"/>
            <a:r>
              <a:rPr lang="en-US" dirty="0" smtClean="0"/>
              <a:t>Provide support and training</a:t>
            </a:r>
          </a:p>
          <a:p>
            <a:pPr lvl="1"/>
            <a:r>
              <a:rPr lang="en-US" dirty="0" smtClean="0"/>
              <a:t>Communicate regularly</a:t>
            </a:r>
          </a:p>
          <a:p>
            <a:r>
              <a:rPr lang="en-US" dirty="0" smtClean="0"/>
              <a:t>Our goal is to teach libraries to plan, implement, &amp; maintain positive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2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Nutshell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285884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74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on our strengths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Workflow Mentors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ILLiad &amp; Customization Manager experts.</a:t>
            </a:r>
            <a:endParaRPr lang="en-US" dirty="0"/>
          </a:p>
          <a:p>
            <a:r>
              <a:rPr lang="en-US" dirty="0" smtClean="0"/>
              <a:t>Grounded in ILL/DD best practices.</a:t>
            </a:r>
          </a:p>
          <a:p>
            <a:r>
              <a:rPr lang="en-US" dirty="0" smtClean="0"/>
              <a:t>Work with libraries to improve their ILL/DD operations.</a:t>
            </a:r>
          </a:p>
          <a:p>
            <a:r>
              <a:rPr lang="en-US" dirty="0" smtClean="0"/>
              <a:t>Lead the implementation planning process.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Mentors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Library systems experts.</a:t>
            </a:r>
          </a:p>
          <a:p>
            <a:r>
              <a:rPr lang="en-US" dirty="0" smtClean="0"/>
              <a:t>Understand how systems are used within the IDS Project.</a:t>
            </a:r>
          </a:p>
          <a:p>
            <a:r>
              <a:rPr lang="en-US" dirty="0" smtClean="0"/>
              <a:t>Know how to implement &amp; troubleshoot tools developed in the IDS Project.</a:t>
            </a:r>
          </a:p>
          <a:p>
            <a:r>
              <a:rPr lang="en-US" dirty="0" smtClean="0"/>
              <a:t>Help libraries use their systems more effectively.</a:t>
            </a:r>
          </a:p>
        </p:txBody>
      </p:sp>
    </p:spTree>
    <p:extLst>
      <p:ext uri="{BB962C8B-B14F-4D97-AF65-F5344CB8AC3E}">
        <p14:creationId xmlns:p14="http://schemas.microsoft.com/office/powerpoint/2010/main" val="93276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4995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3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1626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133</TotalTime>
  <Words>506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Perception</vt:lpstr>
      <vt:lpstr>Mentoring for Change</vt:lpstr>
      <vt:lpstr>Snapshot of the Mentor Program</vt:lpstr>
      <vt:lpstr>Problems &amp; Pitfalls</vt:lpstr>
      <vt:lpstr>Living up to our name</vt:lpstr>
      <vt:lpstr>Shifting Course</vt:lpstr>
      <vt:lpstr>The Nutshell</vt:lpstr>
      <vt:lpstr>Playing on our strengths</vt:lpstr>
      <vt:lpstr>Next steps </vt:lpstr>
      <vt:lpstr>Questions? Comments?</vt:lpstr>
    </vt:vector>
  </TitlesOfParts>
  <Company>SUNY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for Change</dc:title>
  <dc:creator>Tim Bowersox</dc:creator>
  <cp:lastModifiedBy>Tim Bowersox</cp:lastModifiedBy>
  <cp:revision>16</cp:revision>
  <dcterms:created xsi:type="dcterms:W3CDTF">2011-01-27T16:00:14Z</dcterms:created>
  <dcterms:modified xsi:type="dcterms:W3CDTF">2011-01-27T18:21:34Z</dcterms:modified>
</cp:coreProperties>
</file>